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Oswal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7.xml"/><Relationship Id="rId33" Type="http://schemas.openxmlformats.org/officeDocument/2006/relationships/font" Target="fonts/Oswald-regular.fntdata"/><Relationship Id="rId10" Type="http://schemas.openxmlformats.org/officeDocument/2006/relationships/slide" Target="slides/slide6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Oswald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f6bf4b1b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f6bf4b1b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f9580315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f9580315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f6bf4b1b4a_0_6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f6bf4b1b4a_0_6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f9517a67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f9517a67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Suggestions: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Dct heat map not feasible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Clarification on real time data from camera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Report feature in case menu is inconsisten with whats actually there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Is heat map necessary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f9517a675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f9517a675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f6bf4b1b4a_0_7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f6bf4b1b4a_0_7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f962aa257c_0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f962aa257c_0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f962aa257c_0_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f962aa257c_0_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f962aa257c_0_20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f962aa257c_0_20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Miles: More demos &amp; less wordy texts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f962aa257c_0_1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f962aa257c_0_1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f6bf4b1b4a_0_8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f6bf4b1b4a_0_8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f6bf4b1b4a_0_2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f6bf4b1b4a_0_2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Mimi, Brenda, David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gf6bf4b1c6e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1" name="Google Shape;1121;gf6bf4b1c6e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f6bf4b1b4a_0_1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f6bf4b1b4a_0_1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Miles, Ore, Rafael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f6bf4b1b4a_0_3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f6bf4b1b4a_0_3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f6bf4b1c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f6bf4b1c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f6bf4b1b4a_0_5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f6bf4b1b4a_0_5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f93cd14d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f93cd14d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f961b7e5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f961b7e5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Mimi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f962aa257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f962aa257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903413"/>
            <a:ext cx="4079700" cy="26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500588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1"/>
          <p:cNvSpPr txBox="1"/>
          <p:nvPr>
            <p:ph hasCustomPrompt="1" type="title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" name="Google Shape;114;p11"/>
          <p:cNvSpPr txBox="1"/>
          <p:nvPr>
            <p:ph idx="1" type="body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15" name="Google Shape;115;p11"/>
          <p:cNvGrpSpPr/>
          <p:nvPr/>
        </p:nvGrpSpPr>
        <p:grpSpPr>
          <a:xfrm flipH="1">
            <a:off x="6720423" y="3784091"/>
            <a:ext cx="2423582" cy="1357541"/>
            <a:chOff x="-77" y="3784091"/>
            <a:chExt cx="2423582" cy="1357541"/>
          </a:xfrm>
        </p:grpSpPr>
        <p:sp>
          <p:nvSpPr>
            <p:cNvPr id="116" name="Google Shape;116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11"/>
          <p:cNvGrpSpPr/>
          <p:nvPr/>
        </p:nvGrpSpPr>
        <p:grpSpPr>
          <a:xfrm flipH="1" rot="10800000">
            <a:off x="-77" y="-9"/>
            <a:ext cx="2423582" cy="1357541"/>
            <a:chOff x="-77" y="3784091"/>
            <a:chExt cx="2423582" cy="1357541"/>
          </a:xfrm>
        </p:grpSpPr>
        <p:sp>
          <p:nvSpPr>
            <p:cNvPr id="122" name="Google Shape;122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type="title"/>
          </p:nvPr>
        </p:nvSpPr>
        <p:spPr>
          <a:xfrm>
            <a:off x="1902600" y="1512225"/>
            <a:ext cx="5338800" cy="18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0" name="Google Shape;130;p13"/>
          <p:cNvSpPr txBox="1"/>
          <p:nvPr>
            <p:ph idx="2" type="title"/>
          </p:nvPr>
        </p:nvSpPr>
        <p:spPr>
          <a:xfrm>
            <a:off x="1449150" y="3334700"/>
            <a:ext cx="62457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2000"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31" name="Google Shape;131;p13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132" name="Google Shape;132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" name="Google Shape;137;p13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138" name="Google Shape;138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 txBox="1"/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5" name="Google Shape;145;p14"/>
          <p:cNvSpPr txBox="1"/>
          <p:nvPr>
            <p:ph idx="1" type="body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6" name="Google Shape;146;p14"/>
          <p:cNvSpPr txBox="1"/>
          <p:nvPr>
            <p:ph idx="2" type="body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3" type="title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14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49" name="Google Shape;149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50" name="Google Shape;150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" name="Google Shape;155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56" name="Google Shape;156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14"/>
          <p:cNvGrpSpPr/>
          <p:nvPr/>
        </p:nvGrpSpPr>
        <p:grpSpPr>
          <a:xfrm>
            <a:off x="4524300" y="1089825"/>
            <a:ext cx="95400" cy="3116250"/>
            <a:chOff x="4524300" y="1013625"/>
            <a:chExt cx="95400" cy="3116250"/>
          </a:xfrm>
        </p:grpSpPr>
        <p:sp>
          <p:nvSpPr>
            <p:cNvPr id="162" name="Google Shape;162;p14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15"/>
          <p:cNvSpPr txBox="1"/>
          <p:nvPr>
            <p:ph hasCustomPrompt="1" idx="2" type="title"/>
          </p:nvPr>
        </p:nvSpPr>
        <p:spPr>
          <a:xfrm>
            <a:off x="12120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5"/>
          <p:cNvSpPr txBox="1"/>
          <p:nvPr>
            <p:ph hasCustomPrompt="1" idx="3" type="title"/>
          </p:nvPr>
        </p:nvSpPr>
        <p:spPr>
          <a:xfrm>
            <a:off x="30957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15"/>
          <p:cNvSpPr txBox="1"/>
          <p:nvPr>
            <p:ph hasCustomPrompt="1" idx="4" type="title"/>
          </p:nvPr>
        </p:nvSpPr>
        <p:spPr>
          <a:xfrm>
            <a:off x="50556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15"/>
          <p:cNvSpPr txBox="1"/>
          <p:nvPr>
            <p:ph hasCustomPrompt="1" idx="5" type="title"/>
          </p:nvPr>
        </p:nvSpPr>
        <p:spPr>
          <a:xfrm>
            <a:off x="69393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15"/>
          <p:cNvSpPr txBox="1"/>
          <p:nvPr>
            <p:ph idx="1" type="subTitle"/>
          </p:nvPr>
        </p:nvSpPr>
        <p:spPr>
          <a:xfrm>
            <a:off x="1147475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15"/>
          <p:cNvSpPr txBox="1"/>
          <p:nvPr>
            <p:ph idx="6" type="subTitle"/>
          </p:nvPr>
        </p:nvSpPr>
        <p:spPr>
          <a:xfrm>
            <a:off x="30311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15"/>
          <p:cNvSpPr txBox="1"/>
          <p:nvPr>
            <p:ph idx="7" type="subTitle"/>
          </p:nvPr>
        </p:nvSpPr>
        <p:spPr>
          <a:xfrm>
            <a:off x="49910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5"/>
          <p:cNvSpPr txBox="1"/>
          <p:nvPr>
            <p:ph idx="8" type="subTitle"/>
          </p:nvPr>
        </p:nvSpPr>
        <p:spPr>
          <a:xfrm>
            <a:off x="68747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15"/>
          <p:cNvSpPr txBox="1"/>
          <p:nvPr>
            <p:ph idx="9" type="subTitle"/>
          </p:nvPr>
        </p:nvSpPr>
        <p:spPr>
          <a:xfrm>
            <a:off x="1041500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15"/>
          <p:cNvSpPr txBox="1"/>
          <p:nvPr>
            <p:ph idx="13" type="subTitle"/>
          </p:nvPr>
        </p:nvSpPr>
        <p:spPr>
          <a:xfrm>
            <a:off x="2925197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5"/>
          <p:cNvSpPr txBox="1"/>
          <p:nvPr>
            <p:ph idx="14" type="subTitle"/>
          </p:nvPr>
        </p:nvSpPr>
        <p:spPr>
          <a:xfrm>
            <a:off x="4885095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15"/>
          <p:cNvSpPr txBox="1"/>
          <p:nvPr>
            <p:ph idx="15" type="subTitle"/>
          </p:nvPr>
        </p:nvSpPr>
        <p:spPr>
          <a:xfrm>
            <a:off x="6768792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2" name="Google Shape;182;p15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83" name="Google Shape;183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" name="Google Shape;188;p15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89" name="Google Shape;189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5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6" name="Google Shape;196;p16"/>
          <p:cNvSpPr txBox="1"/>
          <p:nvPr>
            <p:ph idx="1" type="subTitle"/>
          </p:nvPr>
        </p:nvSpPr>
        <p:spPr>
          <a:xfrm>
            <a:off x="719700" y="24349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97" name="Google Shape;197;p16"/>
          <p:cNvSpPr txBox="1"/>
          <p:nvPr>
            <p:ph idx="2" type="subTitle"/>
          </p:nvPr>
        </p:nvSpPr>
        <p:spPr>
          <a:xfrm>
            <a:off x="719850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6"/>
          <p:cNvSpPr txBox="1"/>
          <p:nvPr>
            <p:ph idx="3" type="subTitle"/>
          </p:nvPr>
        </p:nvSpPr>
        <p:spPr>
          <a:xfrm>
            <a:off x="3413619" y="24349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99" name="Google Shape;199;p16"/>
          <p:cNvSpPr txBox="1"/>
          <p:nvPr>
            <p:ph idx="4" type="subTitle"/>
          </p:nvPr>
        </p:nvSpPr>
        <p:spPr>
          <a:xfrm>
            <a:off x="3413619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16"/>
          <p:cNvSpPr txBox="1"/>
          <p:nvPr>
            <p:ph idx="5" type="subTitle"/>
          </p:nvPr>
        </p:nvSpPr>
        <p:spPr>
          <a:xfrm>
            <a:off x="6107075" y="24349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01" name="Google Shape;201;p16"/>
          <p:cNvSpPr txBox="1"/>
          <p:nvPr>
            <p:ph idx="6" type="subTitle"/>
          </p:nvPr>
        </p:nvSpPr>
        <p:spPr>
          <a:xfrm>
            <a:off x="6107075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2" name="Google Shape;202;p16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03" name="Google Shape;203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16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09" name="Google Shape;209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_2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17"/>
          <p:cNvSpPr txBox="1"/>
          <p:nvPr>
            <p:ph idx="1" type="subTitle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17"/>
          <p:cNvSpPr txBox="1"/>
          <p:nvPr>
            <p:ph idx="2" type="subTitle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17"/>
          <p:cNvSpPr txBox="1"/>
          <p:nvPr>
            <p:ph idx="3" type="subTitle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17"/>
          <p:cNvSpPr txBox="1"/>
          <p:nvPr>
            <p:ph idx="4" type="subTitle"/>
          </p:nvPr>
        </p:nvSpPr>
        <p:spPr>
          <a:xfrm>
            <a:off x="71997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17"/>
          <p:cNvSpPr txBox="1"/>
          <p:nvPr>
            <p:ph idx="5" type="subTitle"/>
          </p:nvPr>
        </p:nvSpPr>
        <p:spPr>
          <a:xfrm>
            <a:off x="714182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17"/>
          <p:cNvSpPr txBox="1"/>
          <p:nvPr>
            <p:ph idx="6" type="subTitle"/>
          </p:nvPr>
        </p:nvSpPr>
        <p:spPr>
          <a:xfrm>
            <a:off x="3964163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22" name="Google Shape;222;p17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23" name="Google Shape;223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" name="Google Shape;228;p17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29" name="Google Shape;229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" name="Google Shape;236;p18"/>
          <p:cNvSpPr txBox="1"/>
          <p:nvPr>
            <p:ph idx="1" type="subTitle"/>
          </p:nvPr>
        </p:nvSpPr>
        <p:spPr>
          <a:xfrm>
            <a:off x="1842250" y="1618793"/>
            <a:ext cx="1682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37" name="Google Shape;237;p18"/>
          <p:cNvSpPr txBox="1"/>
          <p:nvPr>
            <p:ph idx="2" type="subTitle"/>
          </p:nvPr>
        </p:nvSpPr>
        <p:spPr>
          <a:xfrm>
            <a:off x="1417550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18"/>
          <p:cNvSpPr txBox="1"/>
          <p:nvPr>
            <p:ph idx="3" type="subTitle"/>
          </p:nvPr>
        </p:nvSpPr>
        <p:spPr>
          <a:xfrm>
            <a:off x="1842594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39" name="Google Shape;239;p18"/>
          <p:cNvSpPr txBox="1"/>
          <p:nvPr>
            <p:ph idx="4" type="subTitle"/>
          </p:nvPr>
        </p:nvSpPr>
        <p:spPr>
          <a:xfrm>
            <a:off x="1417574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081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18"/>
          <p:cNvSpPr txBox="1"/>
          <p:nvPr>
            <p:ph idx="5" type="subTitle"/>
          </p:nvPr>
        </p:nvSpPr>
        <p:spPr>
          <a:xfrm>
            <a:off x="5618913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41" name="Google Shape;241;p18"/>
          <p:cNvSpPr txBox="1"/>
          <p:nvPr>
            <p:ph idx="6" type="subTitle"/>
          </p:nvPr>
        </p:nvSpPr>
        <p:spPr>
          <a:xfrm>
            <a:off x="5618975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18"/>
          <p:cNvSpPr txBox="1"/>
          <p:nvPr>
            <p:ph idx="7" type="subTitle"/>
          </p:nvPr>
        </p:nvSpPr>
        <p:spPr>
          <a:xfrm>
            <a:off x="5618957" y="1618793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43" name="Google Shape;243;p18"/>
          <p:cNvSpPr txBox="1"/>
          <p:nvPr>
            <p:ph idx="8" type="subTitle"/>
          </p:nvPr>
        </p:nvSpPr>
        <p:spPr>
          <a:xfrm>
            <a:off x="5619026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4" name="Google Shape;244;p18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45" name="Google Shape;245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" name="Google Shape;250;p18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51" name="Google Shape;251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5_1_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8" name="Google Shape;258;p19"/>
          <p:cNvSpPr txBox="1"/>
          <p:nvPr>
            <p:ph idx="1" type="subTitle"/>
          </p:nvPr>
        </p:nvSpPr>
        <p:spPr>
          <a:xfrm>
            <a:off x="4211675" y="142988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19"/>
          <p:cNvSpPr txBox="1"/>
          <p:nvPr>
            <p:ph hasCustomPrompt="1" idx="2" type="title"/>
          </p:nvPr>
        </p:nvSpPr>
        <p:spPr>
          <a:xfrm>
            <a:off x="3331225" y="1443350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0" name="Google Shape;260;p19"/>
          <p:cNvSpPr txBox="1"/>
          <p:nvPr>
            <p:ph idx="3" type="subTitle"/>
          </p:nvPr>
        </p:nvSpPr>
        <p:spPr>
          <a:xfrm>
            <a:off x="4211675" y="1694759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19"/>
          <p:cNvSpPr txBox="1"/>
          <p:nvPr>
            <p:ph idx="4" type="subTitle"/>
          </p:nvPr>
        </p:nvSpPr>
        <p:spPr>
          <a:xfrm>
            <a:off x="4211675" y="2521206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19"/>
          <p:cNvSpPr txBox="1"/>
          <p:nvPr>
            <p:ph hasCustomPrompt="1" idx="5" type="title"/>
          </p:nvPr>
        </p:nvSpPr>
        <p:spPr>
          <a:xfrm>
            <a:off x="3331225" y="2515672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3" name="Google Shape;263;p19"/>
          <p:cNvSpPr txBox="1"/>
          <p:nvPr>
            <p:ph idx="6" type="subTitle"/>
          </p:nvPr>
        </p:nvSpPr>
        <p:spPr>
          <a:xfrm>
            <a:off x="4211675" y="2786080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19"/>
          <p:cNvSpPr txBox="1"/>
          <p:nvPr>
            <p:ph idx="7" type="subTitle"/>
          </p:nvPr>
        </p:nvSpPr>
        <p:spPr>
          <a:xfrm>
            <a:off x="4211825" y="3612527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19"/>
          <p:cNvSpPr txBox="1"/>
          <p:nvPr>
            <p:ph hasCustomPrompt="1" idx="8" type="title"/>
          </p:nvPr>
        </p:nvSpPr>
        <p:spPr>
          <a:xfrm>
            <a:off x="3331225" y="3612527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6" name="Google Shape;266;p19"/>
          <p:cNvSpPr txBox="1"/>
          <p:nvPr>
            <p:ph idx="9" type="subTitle"/>
          </p:nvPr>
        </p:nvSpPr>
        <p:spPr>
          <a:xfrm>
            <a:off x="4211825" y="3877401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67" name="Google Shape;267;p19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268" name="Google Shape;268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" name="Google Shape;273;p19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274" name="Google Shape;274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2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2" name="Google Shape;282;p20"/>
          <p:cNvSpPr txBox="1"/>
          <p:nvPr>
            <p:ph hasCustomPrompt="1"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20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20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20"/>
          <p:cNvSpPr txBox="1"/>
          <p:nvPr>
            <p:ph hasCustomPrompt="1"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6" name="Google Shape;286;p20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20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0"/>
          <p:cNvSpPr txBox="1"/>
          <p:nvPr>
            <p:ph hasCustomPrompt="1"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9" name="Google Shape;289;p20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0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0"/>
          <p:cNvSpPr txBox="1"/>
          <p:nvPr>
            <p:ph hasCustomPrompt="1"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20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0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0"/>
          <p:cNvSpPr txBox="1"/>
          <p:nvPr>
            <p:ph hasCustomPrompt="1"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20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0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0"/>
          <p:cNvSpPr txBox="1"/>
          <p:nvPr>
            <p:ph hasCustomPrompt="1"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8" name="Google Shape;298;p20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9" name="Google Shape;299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00" name="Google Shape;300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306" name="Google Shape;306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4" name="Google Shape;14;p3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5" name="Google Shape;15;p3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1"/>
          <p:cNvSpPr txBox="1"/>
          <p:nvPr>
            <p:ph idx="1" type="subTitle"/>
          </p:nvPr>
        </p:nvSpPr>
        <p:spPr>
          <a:xfrm>
            <a:off x="1410963" y="1423411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2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4" name="Google Shape;314;p21"/>
          <p:cNvSpPr txBox="1"/>
          <p:nvPr>
            <p:ph idx="2" type="subTitle"/>
          </p:nvPr>
        </p:nvSpPr>
        <p:spPr>
          <a:xfrm>
            <a:off x="141146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21"/>
          <p:cNvSpPr txBox="1"/>
          <p:nvPr>
            <p:ph idx="3" type="subTitle"/>
          </p:nvPr>
        </p:nvSpPr>
        <p:spPr>
          <a:xfrm>
            <a:off x="1410988" y="2450149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21"/>
          <p:cNvSpPr txBox="1"/>
          <p:nvPr>
            <p:ph idx="4" type="subTitle"/>
          </p:nvPr>
        </p:nvSpPr>
        <p:spPr>
          <a:xfrm>
            <a:off x="1411225" y="2826240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21"/>
          <p:cNvSpPr txBox="1"/>
          <p:nvPr>
            <p:ph idx="5" type="subTitle"/>
          </p:nvPr>
        </p:nvSpPr>
        <p:spPr>
          <a:xfrm>
            <a:off x="5415963" y="1423411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1"/>
          <p:cNvSpPr txBox="1"/>
          <p:nvPr>
            <p:ph idx="6" type="subTitle"/>
          </p:nvPr>
        </p:nvSpPr>
        <p:spPr>
          <a:xfrm>
            <a:off x="541601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3210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21"/>
          <p:cNvSpPr txBox="1"/>
          <p:nvPr>
            <p:ph idx="7" type="subTitle"/>
          </p:nvPr>
        </p:nvSpPr>
        <p:spPr>
          <a:xfrm>
            <a:off x="1410963" y="3476889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21"/>
          <p:cNvSpPr txBox="1"/>
          <p:nvPr>
            <p:ph idx="8" type="subTitle"/>
          </p:nvPr>
        </p:nvSpPr>
        <p:spPr>
          <a:xfrm>
            <a:off x="141146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21"/>
          <p:cNvSpPr txBox="1"/>
          <p:nvPr>
            <p:ph idx="9" type="subTitle"/>
          </p:nvPr>
        </p:nvSpPr>
        <p:spPr>
          <a:xfrm>
            <a:off x="5415788" y="2450151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21"/>
          <p:cNvSpPr txBox="1"/>
          <p:nvPr>
            <p:ph idx="13" type="subTitle"/>
          </p:nvPr>
        </p:nvSpPr>
        <p:spPr>
          <a:xfrm>
            <a:off x="5416125" y="2826251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21"/>
          <p:cNvSpPr txBox="1"/>
          <p:nvPr>
            <p:ph idx="14" type="subTitle"/>
          </p:nvPr>
        </p:nvSpPr>
        <p:spPr>
          <a:xfrm>
            <a:off x="5415963" y="3476887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21"/>
          <p:cNvSpPr txBox="1"/>
          <p:nvPr>
            <p:ph idx="15" type="subTitle"/>
          </p:nvPr>
        </p:nvSpPr>
        <p:spPr>
          <a:xfrm>
            <a:off x="541601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25" name="Google Shape;325;p2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26" name="Google Shape;326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" name="Google Shape;331;p2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32" name="Google Shape;332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21"/>
          <p:cNvGrpSpPr/>
          <p:nvPr/>
        </p:nvGrpSpPr>
        <p:grpSpPr>
          <a:xfrm>
            <a:off x="4524300" y="1394625"/>
            <a:ext cx="95400" cy="3116250"/>
            <a:chOff x="4524300" y="1013625"/>
            <a:chExt cx="95400" cy="3116250"/>
          </a:xfrm>
        </p:grpSpPr>
        <p:sp>
          <p:nvSpPr>
            <p:cNvPr id="338" name="Google Shape;338;p2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22"/>
          <p:cNvGrpSpPr/>
          <p:nvPr/>
        </p:nvGrpSpPr>
        <p:grpSpPr>
          <a:xfrm>
            <a:off x="-9" y="1669058"/>
            <a:ext cx="2781383" cy="1805382"/>
            <a:chOff x="8024127" y="984378"/>
            <a:chExt cx="2502369" cy="1624275"/>
          </a:xfrm>
        </p:grpSpPr>
        <p:sp>
          <p:nvSpPr>
            <p:cNvPr id="346" name="Google Shape;346;p22"/>
            <p:cNvSpPr/>
            <p:nvPr/>
          </p:nvSpPr>
          <p:spPr>
            <a:xfrm>
              <a:off x="8647339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5" y="899"/>
                  </a:moveTo>
                  <a:lnTo>
                    <a:pt x="125" y="899"/>
                  </a:lnTo>
                  <a:cubicBezTo>
                    <a:pt x="132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5" y="899"/>
                  </a:cubicBezTo>
                  <a:close/>
                  <a:moveTo>
                    <a:pt x="891" y="1"/>
                  </a:moveTo>
                  <a:cubicBezTo>
                    <a:pt x="329" y="1"/>
                    <a:pt x="1" y="409"/>
                    <a:pt x="125" y="899"/>
                  </a:cubicBezTo>
                  <a:lnTo>
                    <a:pt x="125" y="899"/>
                  </a:lnTo>
                  <a:cubicBezTo>
                    <a:pt x="49" y="429"/>
                    <a:pt x="373" y="67"/>
                    <a:pt x="891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8" y="1"/>
                    <a:pt x="891" y="1"/>
                  </a:cubicBezTo>
                  <a:close/>
                </a:path>
              </a:pathLst>
            </a:custGeom>
            <a:solidFill>
              <a:srgbClr val="FFFF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8759904" y="2562003"/>
              <a:ext cx="65680" cy="30106"/>
            </a:xfrm>
            <a:custGeom>
              <a:rect b="b" l="l" r="r" t="t"/>
              <a:pathLst>
                <a:path extrusionOk="0" h="1035" w="2258">
                  <a:moveTo>
                    <a:pt x="124" y="899"/>
                  </a:moveTo>
                  <a:cubicBezTo>
                    <a:pt x="131" y="943"/>
                    <a:pt x="142" y="989"/>
                    <a:pt x="156" y="1035"/>
                  </a:cubicBezTo>
                  <a:cubicBezTo>
                    <a:pt x="156" y="1001"/>
                    <a:pt x="156" y="1001"/>
                    <a:pt x="156" y="1001"/>
                  </a:cubicBezTo>
                  <a:cubicBezTo>
                    <a:pt x="143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8" y="1"/>
                    <a:pt x="0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0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7" y="1"/>
                    <a:pt x="890" y="1"/>
                  </a:cubicBezTo>
                  <a:close/>
                </a:path>
              </a:pathLst>
            </a:custGeom>
            <a:solidFill>
              <a:srgbClr val="FF5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8872440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4" y="899"/>
                  </a:moveTo>
                  <a:cubicBezTo>
                    <a:pt x="131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9" y="1"/>
                    <a:pt x="1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91" y="1"/>
                    <a:pt x="890" y="1"/>
                  </a:cubicBezTo>
                  <a:close/>
                </a:path>
              </a:pathLst>
            </a:custGeom>
            <a:solidFill>
              <a:srgbClr val="45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10089400" y="2205025"/>
              <a:ext cx="25" cy="50050"/>
            </a:xfrm>
            <a:custGeom>
              <a:rect b="b" l="l" r="r" t="t"/>
              <a:pathLst>
                <a:path extrusionOk="0" h="2002" w="1">
                  <a:moveTo>
                    <a:pt x="0" y="2002"/>
                  </a:moveTo>
                  <a:lnTo>
                    <a:pt x="0" y="0"/>
                  </a:lnTo>
                </a:path>
              </a:pathLst>
            </a:custGeom>
            <a:solidFill>
              <a:srgbClr val="1F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8024127" y="984378"/>
              <a:ext cx="2502369" cy="1624275"/>
            </a:xfrm>
            <a:custGeom>
              <a:rect b="b" l="l" r="r" t="t"/>
              <a:pathLst>
                <a:path extrusionOk="0" h="55841" w="86029">
                  <a:moveTo>
                    <a:pt x="2102" y="1"/>
                  </a:moveTo>
                  <a:cubicBezTo>
                    <a:pt x="935" y="1"/>
                    <a:pt x="1" y="935"/>
                    <a:pt x="1" y="2102"/>
                  </a:cubicBezTo>
                  <a:lnTo>
                    <a:pt x="1" y="53739"/>
                  </a:lnTo>
                  <a:cubicBezTo>
                    <a:pt x="1" y="54907"/>
                    <a:pt x="935" y="55841"/>
                    <a:pt x="2102" y="55841"/>
                  </a:cubicBezTo>
                  <a:lnTo>
                    <a:pt x="83894" y="55841"/>
                  </a:lnTo>
                  <a:cubicBezTo>
                    <a:pt x="85062" y="55841"/>
                    <a:pt x="86029" y="54907"/>
                    <a:pt x="86029" y="53739"/>
                  </a:cubicBezTo>
                  <a:lnTo>
                    <a:pt x="86029" y="2102"/>
                  </a:lnTo>
                  <a:cubicBezTo>
                    <a:pt x="86029" y="935"/>
                    <a:pt x="85062" y="1"/>
                    <a:pt x="83894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8024127" y="984378"/>
              <a:ext cx="2502369" cy="262020"/>
            </a:xfrm>
            <a:custGeom>
              <a:rect b="b" l="l" r="r" t="t"/>
              <a:pathLst>
                <a:path extrusionOk="0" h="9008" w="86029">
                  <a:moveTo>
                    <a:pt x="2436" y="1"/>
                  </a:moveTo>
                  <a:cubicBezTo>
                    <a:pt x="1102" y="1"/>
                    <a:pt x="1" y="1068"/>
                    <a:pt x="1" y="2436"/>
                  </a:cubicBezTo>
                  <a:lnTo>
                    <a:pt x="1" y="9007"/>
                  </a:lnTo>
                  <a:lnTo>
                    <a:pt x="86029" y="9007"/>
                  </a:lnTo>
                  <a:lnTo>
                    <a:pt x="86029" y="2436"/>
                  </a:lnTo>
                  <a:cubicBezTo>
                    <a:pt x="86029" y="1102"/>
                    <a:pt x="84928" y="1"/>
                    <a:pt x="83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8125057" y="1324952"/>
              <a:ext cx="2305388" cy="1198318"/>
            </a:xfrm>
            <a:custGeom>
              <a:rect b="b" l="l" r="r" t="t"/>
              <a:pathLst>
                <a:path extrusionOk="0" h="41197" w="79257">
                  <a:moveTo>
                    <a:pt x="77522" y="41196"/>
                  </a:moveTo>
                  <a:lnTo>
                    <a:pt x="1735" y="41196"/>
                  </a:lnTo>
                  <a:cubicBezTo>
                    <a:pt x="767" y="41196"/>
                    <a:pt x="0" y="40429"/>
                    <a:pt x="0" y="39462"/>
                  </a:cubicBezTo>
                  <a:lnTo>
                    <a:pt x="0" y="1735"/>
                  </a:lnTo>
                  <a:cubicBezTo>
                    <a:pt x="0" y="768"/>
                    <a:pt x="767" y="0"/>
                    <a:pt x="1735" y="0"/>
                  </a:cubicBezTo>
                  <a:lnTo>
                    <a:pt x="77522" y="0"/>
                  </a:lnTo>
                  <a:cubicBezTo>
                    <a:pt x="78489" y="0"/>
                    <a:pt x="79257" y="768"/>
                    <a:pt x="79257" y="1735"/>
                  </a:cubicBezTo>
                  <a:lnTo>
                    <a:pt x="79257" y="39462"/>
                  </a:lnTo>
                  <a:cubicBezTo>
                    <a:pt x="79257" y="40429"/>
                    <a:pt x="78489" y="41196"/>
                    <a:pt x="77522" y="41196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8191986" y="1394818"/>
              <a:ext cx="54365" cy="110620"/>
            </a:xfrm>
            <a:custGeom>
              <a:rect b="b" l="l" r="r" t="t"/>
              <a:pathLst>
                <a:path extrusionOk="0" fill="none" h="3803" w="1869">
                  <a:moveTo>
                    <a:pt x="1869" y="0"/>
                  </a:moveTo>
                  <a:lnTo>
                    <a:pt x="1" y="1901"/>
                  </a:lnTo>
                  <a:lnTo>
                    <a:pt x="1869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8385062" y="1394818"/>
              <a:ext cx="55354" cy="110620"/>
            </a:xfrm>
            <a:custGeom>
              <a:rect b="b" l="l" r="r" t="t"/>
              <a:pathLst>
                <a:path extrusionOk="0" fill="none" h="3803" w="1903">
                  <a:moveTo>
                    <a:pt x="1" y="0"/>
                  </a:moveTo>
                  <a:lnTo>
                    <a:pt x="1902" y="1901"/>
                  </a:lnTo>
                  <a:lnTo>
                    <a:pt x="1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8292887" y="1394818"/>
              <a:ext cx="43689" cy="120335"/>
            </a:xfrm>
            <a:custGeom>
              <a:rect b="b" l="l" r="r" t="t"/>
              <a:pathLst>
                <a:path extrusionOk="0" fill="none" h="4137" w="1502">
                  <a:moveTo>
                    <a:pt x="1" y="4136"/>
                  </a:moveTo>
                  <a:lnTo>
                    <a:pt x="1502" y="0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8483055" y="1500548"/>
              <a:ext cx="31095" cy="31095"/>
            </a:xfrm>
            <a:custGeom>
              <a:rect b="b" l="l" r="r" t="t"/>
              <a:pathLst>
                <a:path extrusionOk="0" h="1069" w="1069">
                  <a:moveTo>
                    <a:pt x="535" y="1"/>
                  </a:moveTo>
                  <a:cubicBezTo>
                    <a:pt x="234" y="1"/>
                    <a:pt x="1" y="234"/>
                    <a:pt x="1" y="535"/>
                  </a:cubicBezTo>
                  <a:cubicBezTo>
                    <a:pt x="1" y="802"/>
                    <a:pt x="234" y="1068"/>
                    <a:pt x="535" y="1068"/>
                  </a:cubicBezTo>
                  <a:cubicBezTo>
                    <a:pt x="835" y="1068"/>
                    <a:pt x="1068" y="802"/>
                    <a:pt x="1068" y="535"/>
                  </a:cubicBezTo>
                  <a:cubicBezTo>
                    <a:pt x="1068" y="234"/>
                    <a:pt x="835" y="1"/>
                    <a:pt x="535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8528666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67" y="1"/>
                    <a:pt x="0" y="234"/>
                    <a:pt x="0" y="535"/>
                  </a:cubicBezTo>
                  <a:cubicBezTo>
                    <a:pt x="0" y="802"/>
                    <a:pt x="267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8593674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34" y="1"/>
                    <a:pt x="0" y="234"/>
                    <a:pt x="0" y="535"/>
                  </a:cubicBezTo>
                  <a:cubicBezTo>
                    <a:pt x="0" y="802"/>
                    <a:pt x="234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8219152" y="1627656"/>
              <a:ext cx="1656300" cy="29"/>
            </a:xfrm>
            <a:custGeom>
              <a:rect b="b" l="l" r="r" t="t"/>
              <a:pathLst>
                <a:path extrusionOk="0" fill="none" h="1" w="56942">
                  <a:moveTo>
                    <a:pt x="1" y="1"/>
                  </a:moveTo>
                  <a:lnTo>
                    <a:pt x="56941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9975312" y="1627656"/>
              <a:ext cx="128101" cy="29"/>
            </a:xfrm>
            <a:custGeom>
              <a:rect b="b" l="l" r="r" t="t"/>
              <a:pathLst>
                <a:path extrusionOk="0" fill="none" h="1" w="4404">
                  <a:moveTo>
                    <a:pt x="0" y="1"/>
                  </a:moveTo>
                  <a:lnTo>
                    <a:pt x="4403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10174205" y="1627656"/>
              <a:ext cx="163035" cy="29"/>
            </a:xfrm>
            <a:custGeom>
              <a:rect b="b" l="l" r="r" t="t"/>
              <a:pathLst>
                <a:path extrusionOk="0" fill="none" h="1" w="5605">
                  <a:moveTo>
                    <a:pt x="0" y="1"/>
                  </a:moveTo>
                  <a:lnTo>
                    <a:pt x="5604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8219152" y="1757673"/>
              <a:ext cx="1036300" cy="29"/>
            </a:xfrm>
            <a:custGeom>
              <a:rect b="b" l="l" r="r" t="t"/>
              <a:pathLst>
                <a:path extrusionOk="0" fill="none" h="1" w="35627">
                  <a:moveTo>
                    <a:pt x="1" y="1"/>
                  </a:moveTo>
                  <a:lnTo>
                    <a:pt x="35626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9408676" y="1757673"/>
              <a:ext cx="186335" cy="29"/>
            </a:xfrm>
            <a:custGeom>
              <a:rect b="b" l="l" r="r" t="t"/>
              <a:pathLst>
                <a:path extrusionOk="0" fill="none" h="1" w="6406">
                  <a:moveTo>
                    <a:pt x="1" y="1"/>
                  </a:moveTo>
                  <a:lnTo>
                    <a:pt x="6405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9090440" y="1832396"/>
              <a:ext cx="504581" cy="29"/>
            </a:xfrm>
            <a:custGeom>
              <a:rect b="b" l="l" r="r" t="t"/>
              <a:pathLst>
                <a:path extrusionOk="0" fill="none" h="1" w="17347">
                  <a:moveTo>
                    <a:pt x="1734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8919673" y="1832396"/>
              <a:ext cx="101923" cy="29"/>
            </a:xfrm>
            <a:custGeom>
              <a:rect b="b" l="l" r="r" t="t"/>
              <a:pathLst>
                <a:path extrusionOk="0" fill="none" h="1" w="3504">
                  <a:moveTo>
                    <a:pt x="3503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8737271" y="1832396"/>
              <a:ext cx="101894" cy="29"/>
            </a:xfrm>
            <a:custGeom>
              <a:rect b="b" l="l" r="r" t="t"/>
              <a:pathLst>
                <a:path extrusionOk="0" fill="none" h="1" w="3503">
                  <a:moveTo>
                    <a:pt x="3503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8555829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8373428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8373428" y="1923582"/>
              <a:ext cx="1570900" cy="29"/>
            </a:xfrm>
            <a:custGeom>
              <a:rect b="b" l="l" r="r" t="t"/>
              <a:pathLst>
                <a:path extrusionOk="0" fill="none" h="1" w="54006">
                  <a:moveTo>
                    <a:pt x="5400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8219152" y="1832396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8219152" y="1923582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8219152" y="2014798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8219152" y="2105984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10039331" y="1923582"/>
              <a:ext cx="216411" cy="29"/>
            </a:xfrm>
            <a:custGeom>
              <a:rect b="b" l="l" r="r" t="t"/>
              <a:pathLst>
                <a:path extrusionOk="0" fill="none" h="1" w="7440">
                  <a:moveTo>
                    <a:pt x="1" y="1"/>
                  </a:moveTo>
                  <a:lnTo>
                    <a:pt x="7439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8369559" y="2014798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8369559" y="2107933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8369559" y="2202057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8369559" y="2295192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9090440" y="2295192"/>
              <a:ext cx="884929" cy="29"/>
            </a:xfrm>
            <a:custGeom>
              <a:rect b="b" l="l" r="r" t="t"/>
              <a:pathLst>
                <a:path extrusionOk="0" fill="none" h="1" w="30423">
                  <a:moveTo>
                    <a:pt x="0" y="1"/>
                  </a:moveTo>
                  <a:lnTo>
                    <a:pt x="30422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9615336" y="2202057"/>
              <a:ext cx="360016" cy="29"/>
            </a:xfrm>
            <a:custGeom>
              <a:rect b="b" l="l" r="r" t="t"/>
              <a:pathLst>
                <a:path extrusionOk="0" fill="none" h="1" w="12377">
                  <a:moveTo>
                    <a:pt x="1" y="0"/>
                  </a:moveTo>
                  <a:lnTo>
                    <a:pt x="12376" y="0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9832671" y="2105984"/>
              <a:ext cx="142674" cy="29"/>
            </a:xfrm>
            <a:custGeom>
              <a:rect b="b" l="l" r="r" t="t"/>
              <a:pathLst>
                <a:path extrusionOk="0" fill="none" h="1" w="4905">
                  <a:moveTo>
                    <a:pt x="1" y="1"/>
                  </a:moveTo>
                  <a:lnTo>
                    <a:pt x="4904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" name="Google Shape;382;p22"/>
          <p:cNvGrpSpPr/>
          <p:nvPr/>
        </p:nvGrpSpPr>
        <p:grpSpPr>
          <a:xfrm flipH="1">
            <a:off x="7058589" y="1071875"/>
            <a:ext cx="2085403" cy="2999739"/>
            <a:chOff x="7435625" y="1209875"/>
            <a:chExt cx="1470250" cy="2114875"/>
          </a:xfrm>
        </p:grpSpPr>
        <p:sp>
          <p:nvSpPr>
            <p:cNvPr id="383" name="Google Shape;383;p22"/>
            <p:cNvSpPr/>
            <p:nvPr/>
          </p:nvSpPr>
          <p:spPr>
            <a:xfrm>
              <a:off x="765827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01" y="1"/>
                  </a:moveTo>
                  <a:cubicBezTo>
                    <a:pt x="168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168" y="101"/>
                    <a:pt x="401" y="101"/>
                  </a:cubicBezTo>
                  <a:lnTo>
                    <a:pt x="4404" y="101"/>
                  </a:lnTo>
                  <a:cubicBezTo>
                    <a:pt x="4637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37" y="1"/>
                    <a:pt x="4404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7494000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0" y="201"/>
                    <a:pt x="0" y="434"/>
                  </a:cubicBezTo>
                  <a:lnTo>
                    <a:pt x="0" y="501"/>
                  </a:lnTo>
                  <a:cubicBezTo>
                    <a:pt x="0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37" y="101"/>
                    <a:pt x="4837" y="268"/>
                    <a:pt x="4837" y="501"/>
                  </a:cubicBezTo>
                  <a:lnTo>
                    <a:pt x="4837" y="434"/>
                  </a:lnTo>
                  <a:cubicBezTo>
                    <a:pt x="4837" y="201"/>
                    <a:pt x="4637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782172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71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71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7970175" y="3087075"/>
              <a:ext cx="106775" cy="109250"/>
            </a:xfrm>
            <a:custGeom>
              <a:rect b="b" l="l" r="r" t="t"/>
              <a:pathLst>
                <a:path extrusionOk="0" h="4370" w="4271">
                  <a:moveTo>
                    <a:pt x="2135" y="0"/>
                  </a:moveTo>
                  <a:cubicBezTo>
                    <a:pt x="968" y="0"/>
                    <a:pt x="0" y="967"/>
                    <a:pt x="0" y="2168"/>
                  </a:cubicBezTo>
                  <a:cubicBezTo>
                    <a:pt x="0" y="3403"/>
                    <a:pt x="968" y="4370"/>
                    <a:pt x="2135" y="4370"/>
                  </a:cubicBezTo>
                  <a:cubicBezTo>
                    <a:pt x="3336" y="4370"/>
                    <a:pt x="4270" y="3403"/>
                    <a:pt x="4270" y="2168"/>
                  </a:cubicBezTo>
                  <a:cubicBezTo>
                    <a:pt x="4270" y="967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7970175" y="3087075"/>
              <a:ext cx="106775" cy="106750"/>
            </a:xfrm>
            <a:custGeom>
              <a:rect b="b" l="l" r="r" t="t"/>
              <a:pathLst>
                <a:path extrusionOk="0" h="4270" w="4271">
                  <a:moveTo>
                    <a:pt x="2135" y="0"/>
                  </a:moveTo>
                  <a:cubicBezTo>
                    <a:pt x="968" y="0"/>
                    <a:pt x="0" y="934"/>
                    <a:pt x="0" y="2135"/>
                  </a:cubicBezTo>
                  <a:cubicBezTo>
                    <a:pt x="0" y="3302"/>
                    <a:pt x="968" y="4270"/>
                    <a:pt x="2135" y="4270"/>
                  </a:cubicBezTo>
                  <a:cubicBezTo>
                    <a:pt x="3336" y="4270"/>
                    <a:pt x="4270" y="3302"/>
                    <a:pt x="4270" y="2135"/>
                  </a:cubicBezTo>
                  <a:cubicBezTo>
                    <a:pt x="4270" y="934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B6BA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7980175" y="3096250"/>
              <a:ext cx="87600" cy="88400"/>
            </a:xfrm>
            <a:custGeom>
              <a:rect b="b" l="l" r="r" t="t"/>
              <a:pathLst>
                <a:path extrusionOk="0" h="3536" w="3504">
                  <a:moveTo>
                    <a:pt x="1735" y="0"/>
                  </a:moveTo>
                  <a:cubicBezTo>
                    <a:pt x="768" y="0"/>
                    <a:pt x="1" y="801"/>
                    <a:pt x="1" y="1768"/>
                  </a:cubicBezTo>
                  <a:cubicBezTo>
                    <a:pt x="1" y="2735"/>
                    <a:pt x="768" y="3536"/>
                    <a:pt x="1735" y="3536"/>
                  </a:cubicBezTo>
                  <a:cubicBezTo>
                    <a:pt x="2703" y="3536"/>
                    <a:pt x="3503" y="2735"/>
                    <a:pt x="3503" y="1768"/>
                  </a:cubicBezTo>
                  <a:cubicBezTo>
                    <a:pt x="3503" y="801"/>
                    <a:pt x="2703" y="0"/>
                    <a:pt x="1735" y="0"/>
                  </a:cubicBezTo>
                  <a:close/>
                </a:path>
              </a:pathLst>
            </a:custGeom>
            <a:solidFill>
              <a:srgbClr val="D0D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7980175" y="3139600"/>
              <a:ext cx="87600" cy="45050"/>
            </a:xfrm>
            <a:custGeom>
              <a:rect b="b" l="l" r="r" t="t"/>
              <a:pathLst>
                <a:path extrusionOk="0" h="1802" w="3504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1001"/>
                    <a:pt x="768" y="1802"/>
                    <a:pt x="1735" y="1802"/>
                  </a:cubicBezTo>
                  <a:cubicBezTo>
                    <a:pt x="2703" y="1802"/>
                    <a:pt x="3503" y="1001"/>
                    <a:pt x="3503" y="34"/>
                  </a:cubicBezTo>
                  <a:cubicBezTo>
                    <a:pt x="3503" y="34"/>
                    <a:pt x="3503" y="34"/>
                    <a:pt x="3503" y="1"/>
                  </a:cubicBezTo>
                  <a:cubicBezTo>
                    <a:pt x="3503" y="968"/>
                    <a:pt x="2703" y="1735"/>
                    <a:pt x="1735" y="1735"/>
                  </a:cubicBezTo>
                  <a:cubicBezTo>
                    <a:pt x="768" y="1735"/>
                    <a:pt x="1" y="968"/>
                    <a:pt x="1" y="1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763160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0" y="268"/>
                    <a:pt x="0" y="601"/>
                  </a:cubicBezTo>
                  <a:cubicBezTo>
                    <a:pt x="0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775335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7478150" y="2827700"/>
              <a:ext cx="664675" cy="30900"/>
            </a:xfrm>
            <a:custGeom>
              <a:rect b="b" l="l" r="r" t="t"/>
              <a:pathLst>
                <a:path extrusionOk="0" h="1236" w="26587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25953" y="1235"/>
                  </a:lnTo>
                  <a:cubicBezTo>
                    <a:pt x="26286" y="1235"/>
                    <a:pt x="26586" y="968"/>
                    <a:pt x="26586" y="601"/>
                  </a:cubicBezTo>
                  <a:cubicBezTo>
                    <a:pt x="26586" y="268"/>
                    <a:pt x="26286" y="1"/>
                    <a:pt x="25953" y="1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7977675" y="2891100"/>
              <a:ext cx="130125" cy="31700"/>
            </a:xfrm>
            <a:custGeom>
              <a:rect b="b" l="l" r="r" t="t"/>
              <a:pathLst>
                <a:path extrusionOk="0" h="1268" w="5205">
                  <a:moveTo>
                    <a:pt x="634" y="0"/>
                  </a:moveTo>
                  <a:cubicBezTo>
                    <a:pt x="267" y="0"/>
                    <a:pt x="1" y="300"/>
                    <a:pt x="1" y="634"/>
                  </a:cubicBezTo>
                  <a:cubicBezTo>
                    <a:pt x="1" y="1001"/>
                    <a:pt x="267" y="1268"/>
                    <a:pt x="634" y="1268"/>
                  </a:cubicBezTo>
                  <a:lnTo>
                    <a:pt x="4571" y="1268"/>
                  </a:lnTo>
                  <a:cubicBezTo>
                    <a:pt x="4937" y="1268"/>
                    <a:pt x="5204" y="1001"/>
                    <a:pt x="5204" y="634"/>
                  </a:cubicBezTo>
                  <a:cubicBezTo>
                    <a:pt x="5204" y="300"/>
                    <a:pt x="4937" y="0"/>
                    <a:pt x="4571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7840925" y="2891100"/>
              <a:ext cx="117600" cy="31700"/>
            </a:xfrm>
            <a:custGeom>
              <a:rect b="b" l="l" r="r" t="t"/>
              <a:pathLst>
                <a:path extrusionOk="0" h="1268" w="4704">
                  <a:moveTo>
                    <a:pt x="634" y="0"/>
                  </a:moveTo>
                  <a:cubicBezTo>
                    <a:pt x="300" y="0"/>
                    <a:pt x="0" y="300"/>
                    <a:pt x="0" y="634"/>
                  </a:cubicBezTo>
                  <a:cubicBezTo>
                    <a:pt x="0" y="1001"/>
                    <a:pt x="300" y="1268"/>
                    <a:pt x="634" y="1268"/>
                  </a:cubicBezTo>
                  <a:lnTo>
                    <a:pt x="4070" y="1268"/>
                  </a:lnTo>
                  <a:cubicBezTo>
                    <a:pt x="4437" y="1268"/>
                    <a:pt x="4703" y="1001"/>
                    <a:pt x="4703" y="634"/>
                  </a:cubicBezTo>
                  <a:cubicBezTo>
                    <a:pt x="4703" y="300"/>
                    <a:pt x="4403" y="0"/>
                    <a:pt x="4070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7735850" y="2445775"/>
              <a:ext cx="619625" cy="520400"/>
            </a:xfrm>
            <a:custGeom>
              <a:rect b="b" l="l" r="r" t="t"/>
              <a:pathLst>
                <a:path extrusionOk="0" h="20816" w="24785">
                  <a:moveTo>
                    <a:pt x="20815" y="0"/>
                  </a:moveTo>
                  <a:lnTo>
                    <a:pt x="0" y="20815"/>
                  </a:lnTo>
                  <a:lnTo>
                    <a:pt x="4303" y="20815"/>
                  </a:lnTo>
                  <a:lnTo>
                    <a:pt x="24584" y="534"/>
                  </a:lnTo>
                  <a:lnTo>
                    <a:pt x="24784" y="0"/>
                  </a:lnTo>
                  <a:close/>
                </a:path>
              </a:pathLst>
            </a:custGeom>
            <a:solidFill>
              <a:srgbClr val="E1F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7435625" y="1671050"/>
              <a:ext cx="1062450" cy="1653700"/>
            </a:xfrm>
            <a:custGeom>
              <a:rect b="b" l="l" r="r" t="t"/>
              <a:pathLst>
                <a:path extrusionOk="0" h="66148" w="42498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lnTo>
                    <a:pt x="0" y="63980"/>
                  </a:lnTo>
                  <a:cubicBezTo>
                    <a:pt x="0" y="65181"/>
                    <a:pt x="968" y="66148"/>
                    <a:pt x="2169" y="66148"/>
                  </a:cubicBezTo>
                  <a:lnTo>
                    <a:pt x="40329" y="66148"/>
                  </a:lnTo>
                  <a:cubicBezTo>
                    <a:pt x="41530" y="66148"/>
                    <a:pt x="42497" y="65181"/>
                    <a:pt x="42497" y="63980"/>
                  </a:cubicBezTo>
                  <a:lnTo>
                    <a:pt x="42497" y="2169"/>
                  </a:lnTo>
                  <a:cubicBezTo>
                    <a:pt x="42497" y="968"/>
                    <a:pt x="41530" y="1"/>
                    <a:pt x="40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7435625" y="1671050"/>
              <a:ext cx="1062450" cy="150125"/>
            </a:xfrm>
            <a:custGeom>
              <a:rect b="b" l="l" r="r" t="t"/>
              <a:pathLst>
                <a:path extrusionOk="0" h="6005" w="42498">
                  <a:moveTo>
                    <a:pt x="1635" y="1"/>
                  </a:moveTo>
                  <a:cubicBezTo>
                    <a:pt x="734" y="1"/>
                    <a:pt x="0" y="734"/>
                    <a:pt x="0" y="1635"/>
                  </a:cubicBezTo>
                  <a:lnTo>
                    <a:pt x="0" y="6005"/>
                  </a:lnTo>
                  <a:lnTo>
                    <a:pt x="42497" y="6005"/>
                  </a:lnTo>
                  <a:lnTo>
                    <a:pt x="42497" y="1635"/>
                  </a:lnTo>
                  <a:cubicBezTo>
                    <a:pt x="42497" y="734"/>
                    <a:pt x="41764" y="1"/>
                    <a:pt x="40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7493175" y="1866200"/>
              <a:ext cx="949850" cy="1409350"/>
            </a:xfrm>
            <a:custGeom>
              <a:rect b="b" l="l" r="r" t="t"/>
              <a:pathLst>
                <a:path extrusionOk="0" h="56374" w="37994">
                  <a:moveTo>
                    <a:pt x="36259" y="56374"/>
                  </a:moveTo>
                  <a:lnTo>
                    <a:pt x="1768" y="56374"/>
                  </a:lnTo>
                  <a:cubicBezTo>
                    <a:pt x="801" y="56374"/>
                    <a:pt x="0" y="55607"/>
                    <a:pt x="0" y="54639"/>
                  </a:cubicBezTo>
                  <a:lnTo>
                    <a:pt x="0" y="1735"/>
                  </a:lnTo>
                  <a:cubicBezTo>
                    <a:pt x="0" y="767"/>
                    <a:pt x="801" y="0"/>
                    <a:pt x="1768" y="0"/>
                  </a:cubicBezTo>
                  <a:lnTo>
                    <a:pt x="36259" y="0"/>
                  </a:lnTo>
                  <a:cubicBezTo>
                    <a:pt x="37227" y="0"/>
                    <a:pt x="37994" y="767"/>
                    <a:pt x="37994" y="1735"/>
                  </a:cubicBezTo>
                  <a:lnTo>
                    <a:pt x="37994" y="54639"/>
                  </a:lnTo>
                  <a:cubicBezTo>
                    <a:pt x="37994" y="55607"/>
                    <a:pt x="37227" y="56374"/>
                    <a:pt x="36259" y="56374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7725000" y="1721075"/>
              <a:ext cx="50900" cy="25900"/>
            </a:xfrm>
            <a:custGeom>
              <a:rect b="b" l="l" r="r" t="t"/>
              <a:pathLst>
                <a:path extrusionOk="0" h="1036" w="2036">
                  <a:moveTo>
                    <a:pt x="1001" y="1"/>
                  </a:moveTo>
                  <a:cubicBezTo>
                    <a:pt x="434" y="1"/>
                    <a:pt x="0" y="435"/>
                    <a:pt x="0" y="1002"/>
                  </a:cubicBezTo>
                  <a:lnTo>
                    <a:pt x="0" y="1035"/>
                  </a:lnTo>
                  <a:cubicBezTo>
                    <a:pt x="0" y="468"/>
                    <a:pt x="434" y="1"/>
                    <a:pt x="1001" y="1"/>
                  </a:cubicBezTo>
                  <a:close/>
                  <a:moveTo>
                    <a:pt x="1001" y="1"/>
                  </a:moveTo>
                  <a:cubicBezTo>
                    <a:pt x="1568" y="1"/>
                    <a:pt x="2035" y="468"/>
                    <a:pt x="2035" y="1035"/>
                  </a:cubicBezTo>
                  <a:lnTo>
                    <a:pt x="2035" y="1002"/>
                  </a:lnTo>
                  <a:cubicBezTo>
                    <a:pt x="2035" y="435"/>
                    <a:pt x="1568" y="1"/>
                    <a:pt x="1001" y="1"/>
                  </a:cubicBezTo>
                  <a:close/>
                </a:path>
              </a:pathLst>
            </a:custGeom>
            <a:solidFill>
              <a:srgbClr val="84F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7539025" y="2031300"/>
              <a:ext cx="674675" cy="15875"/>
            </a:xfrm>
            <a:custGeom>
              <a:rect b="b" l="l" r="r" t="t"/>
              <a:pathLst>
                <a:path extrusionOk="0" h="635" w="2698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26686" y="635"/>
                  </a:lnTo>
                  <a:cubicBezTo>
                    <a:pt x="26853" y="635"/>
                    <a:pt x="26987" y="501"/>
                    <a:pt x="26987" y="301"/>
                  </a:cubicBezTo>
                  <a:cubicBezTo>
                    <a:pt x="26987" y="134"/>
                    <a:pt x="26853" y="1"/>
                    <a:pt x="2668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8255375" y="2031300"/>
              <a:ext cx="65075" cy="15875"/>
            </a:xfrm>
            <a:custGeom>
              <a:rect b="b" l="l" r="r" t="t"/>
              <a:pathLst>
                <a:path extrusionOk="0" h="635" w="2603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01" y="635"/>
                  </a:cubicBezTo>
                  <a:lnTo>
                    <a:pt x="2269" y="635"/>
                  </a:lnTo>
                  <a:cubicBezTo>
                    <a:pt x="2436" y="635"/>
                    <a:pt x="2602" y="501"/>
                    <a:pt x="2602" y="301"/>
                  </a:cubicBezTo>
                  <a:cubicBezTo>
                    <a:pt x="2602" y="134"/>
                    <a:pt x="2436" y="1"/>
                    <a:pt x="2269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345450" y="2031300"/>
              <a:ext cx="52550" cy="15875"/>
            </a:xfrm>
            <a:custGeom>
              <a:rect b="b" l="l" r="r" t="t"/>
              <a:pathLst>
                <a:path extrusionOk="0" h="635" w="2102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5"/>
                    <a:pt x="300" y="635"/>
                  </a:cubicBezTo>
                  <a:lnTo>
                    <a:pt x="1768" y="635"/>
                  </a:lnTo>
                  <a:cubicBezTo>
                    <a:pt x="1968" y="635"/>
                    <a:pt x="2102" y="501"/>
                    <a:pt x="2102" y="301"/>
                  </a:cubicBezTo>
                  <a:cubicBezTo>
                    <a:pt x="2102" y="134"/>
                    <a:pt x="1968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7539025" y="2105525"/>
              <a:ext cx="386150" cy="15875"/>
            </a:xfrm>
            <a:custGeom>
              <a:rect b="b" l="l" r="r" t="t"/>
              <a:pathLst>
                <a:path extrusionOk="0" h="635" w="1544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5112" y="634"/>
                  </a:lnTo>
                  <a:cubicBezTo>
                    <a:pt x="15312" y="634"/>
                    <a:pt x="15445" y="501"/>
                    <a:pt x="15445" y="334"/>
                  </a:cubicBezTo>
                  <a:cubicBezTo>
                    <a:pt x="15445" y="134"/>
                    <a:pt x="15312" y="1"/>
                    <a:pt x="15112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7931800" y="2105525"/>
              <a:ext cx="121800" cy="15875"/>
            </a:xfrm>
            <a:custGeom>
              <a:rect b="b" l="l" r="r" t="t"/>
              <a:pathLst>
                <a:path extrusionOk="0" h="635" w="4872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4571" y="634"/>
                  </a:lnTo>
                  <a:cubicBezTo>
                    <a:pt x="4738" y="634"/>
                    <a:pt x="4871" y="501"/>
                    <a:pt x="4871" y="334"/>
                  </a:cubicBezTo>
                  <a:cubicBezTo>
                    <a:pt x="4871" y="134"/>
                    <a:pt x="4738" y="1"/>
                    <a:pt x="4571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7971850" y="2148050"/>
              <a:ext cx="81750" cy="16700"/>
            </a:xfrm>
            <a:custGeom>
              <a:rect b="b" l="l" r="r" t="t"/>
              <a:pathLst>
                <a:path extrusionOk="0" h="668" w="3270">
                  <a:moveTo>
                    <a:pt x="334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34" y="668"/>
                  </a:cubicBezTo>
                  <a:lnTo>
                    <a:pt x="2969" y="668"/>
                  </a:lnTo>
                  <a:cubicBezTo>
                    <a:pt x="3136" y="668"/>
                    <a:pt x="3269" y="501"/>
                    <a:pt x="3269" y="334"/>
                  </a:cubicBezTo>
                  <a:cubicBezTo>
                    <a:pt x="3269" y="168"/>
                    <a:pt x="3136" y="1"/>
                    <a:pt x="296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7931800" y="2148050"/>
              <a:ext cx="24225" cy="16700"/>
            </a:xfrm>
            <a:custGeom>
              <a:rect b="b" l="l" r="r" t="t"/>
              <a:pathLst>
                <a:path extrusionOk="0" h="668" w="969">
                  <a:moveTo>
                    <a:pt x="335" y="1"/>
                  </a:moveTo>
                  <a:cubicBezTo>
                    <a:pt x="168" y="1"/>
                    <a:pt x="1" y="168"/>
                    <a:pt x="1" y="334"/>
                  </a:cubicBezTo>
                  <a:cubicBezTo>
                    <a:pt x="1" y="535"/>
                    <a:pt x="168" y="668"/>
                    <a:pt x="335" y="668"/>
                  </a:cubicBezTo>
                  <a:lnTo>
                    <a:pt x="635" y="668"/>
                  </a:lnTo>
                  <a:cubicBezTo>
                    <a:pt x="802" y="668"/>
                    <a:pt x="968" y="501"/>
                    <a:pt x="968" y="334"/>
                  </a:cubicBezTo>
                  <a:cubicBezTo>
                    <a:pt x="968" y="168"/>
                    <a:pt x="835" y="1"/>
                    <a:pt x="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7835900" y="2148050"/>
              <a:ext cx="73425" cy="16700"/>
            </a:xfrm>
            <a:custGeom>
              <a:rect b="b" l="l" r="r" t="t"/>
              <a:pathLst>
                <a:path extrusionOk="0" h="668" w="2937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36" y="501"/>
                    <a:pt x="2936" y="334"/>
                  </a:cubicBezTo>
                  <a:cubicBezTo>
                    <a:pt x="2936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773167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0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00" y="668"/>
                  </a:cubicBezTo>
                  <a:lnTo>
                    <a:pt x="2635" y="668"/>
                  </a:lnTo>
                  <a:cubicBezTo>
                    <a:pt x="2802" y="668"/>
                    <a:pt x="2969" y="501"/>
                    <a:pt x="2936" y="334"/>
                  </a:cubicBezTo>
                  <a:cubicBezTo>
                    <a:pt x="2936" y="168"/>
                    <a:pt x="2802" y="1"/>
                    <a:pt x="2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762742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69" y="501"/>
                    <a:pt x="2969" y="334"/>
                  </a:cubicBezTo>
                  <a:cubicBezTo>
                    <a:pt x="2969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7627425" y="2200600"/>
              <a:ext cx="626300" cy="15875"/>
            </a:xfrm>
            <a:custGeom>
              <a:rect b="b" l="l" r="r" t="t"/>
              <a:pathLst>
                <a:path extrusionOk="0" h="635" w="25052">
                  <a:moveTo>
                    <a:pt x="301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24718" y="634"/>
                  </a:lnTo>
                  <a:cubicBezTo>
                    <a:pt x="24885" y="634"/>
                    <a:pt x="25052" y="501"/>
                    <a:pt x="25018" y="334"/>
                  </a:cubicBezTo>
                  <a:cubicBezTo>
                    <a:pt x="25018" y="134"/>
                    <a:pt x="24885" y="0"/>
                    <a:pt x="24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7539025" y="214805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8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7539025" y="2200600"/>
              <a:ext cx="37550" cy="15875"/>
            </a:xfrm>
            <a:custGeom>
              <a:rect b="b" l="l" r="r" t="t"/>
              <a:pathLst>
                <a:path extrusionOk="0" h="635" w="1502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1"/>
                    <a:pt x="1468" y="334"/>
                  </a:cubicBezTo>
                  <a:cubicBezTo>
                    <a:pt x="1468" y="134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7539025" y="225230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7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7539025" y="2304850"/>
              <a:ext cx="37550" cy="15850"/>
            </a:xfrm>
            <a:custGeom>
              <a:rect b="b" l="l" r="r" t="t"/>
              <a:pathLst>
                <a:path extrusionOk="0" h="634" w="1502">
                  <a:moveTo>
                    <a:pt x="334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0"/>
                    <a:pt x="1468" y="300"/>
                  </a:cubicBezTo>
                  <a:cubicBezTo>
                    <a:pt x="1468" y="133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8292075" y="2200600"/>
              <a:ext cx="91750" cy="15875"/>
            </a:xfrm>
            <a:custGeom>
              <a:rect b="b" l="l" r="r" t="t"/>
              <a:pathLst>
                <a:path extrusionOk="0" h="635" w="367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3336" y="634"/>
                  </a:lnTo>
                  <a:cubicBezTo>
                    <a:pt x="3503" y="634"/>
                    <a:pt x="3670" y="501"/>
                    <a:pt x="3670" y="334"/>
                  </a:cubicBezTo>
                  <a:cubicBezTo>
                    <a:pt x="3670" y="134"/>
                    <a:pt x="3536" y="0"/>
                    <a:pt x="3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7624925" y="2252300"/>
              <a:ext cx="264375" cy="16700"/>
            </a:xfrm>
            <a:custGeom>
              <a:rect b="b" l="l" r="r" t="t"/>
              <a:pathLst>
                <a:path extrusionOk="0" h="668" w="10575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0275" y="668"/>
                  </a:lnTo>
                  <a:cubicBezTo>
                    <a:pt x="10441" y="668"/>
                    <a:pt x="10575" y="501"/>
                    <a:pt x="10575" y="334"/>
                  </a:cubicBezTo>
                  <a:cubicBezTo>
                    <a:pt x="10575" y="167"/>
                    <a:pt x="10441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7971850" y="2412425"/>
              <a:ext cx="299400" cy="16700"/>
            </a:xfrm>
            <a:custGeom>
              <a:rect b="b" l="l" r="r" t="t"/>
              <a:pathLst>
                <a:path extrusionOk="0" h="668" w="11976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0"/>
                    <a:pt x="134" y="667"/>
                    <a:pt x="300" y="667"/>
                  </a:cubicBezTo>
                  <a:lnTo>
                    <a:pt x="11642" y="667"/>
                  </a:lnTo>
                  <a:cubicBezTo>
                    <a:pt x="11842" y="667"/>
                    <a:pt x="11975" y="500"/>
                    <a:pt x="11975" y="334"/>
                  </a:cubicBezTo>
                  <a:cubicBezTo>
                    <a:pt x="11975" y="134"/>
                    <a:pt x="11842" y="0"/>
                    <a:pt x="11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8049400" y="2359050"/>
              <a:ext cx="221850" cy="16700"/>
            </a:xfrm>
            <a:custGeom>
              <a:rect b="b" l="l" r="r" t="t"/>
              <a:pathLst>
                <a:path extrusionOk="0" h="668" w="8874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7"/>
                    <a:pt x="334" y="667"/>
                  </a:cubicBezTo>
                  <a:lnTo>
                    <a:pt x="8540" y="667"/>
                  </a:lnTo>
                  <a:cubicBezTo>
                    <a:pt x="8740" y="667"/>
                    <a:pt x="8873" y="501"/>
                    <a:pt x="8873" y="334"/>
                  </a:cubicBezTo>
                  <a:cubicBezTo>
                    <a:pt x="8873" y="134"/>
                    <a:pt x="8740" y="0"/>
                    <a:pt x="85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8173650" y="2304850"/>
              <a:ext cx="97600" cy="15850"/>
            </a:xfrm>
            <a:custGeom>
              <a:rect b="b" l="l" r="r" t="t"/>
              <a:pathLst>
                <a:path extrusionOk="0" h="634" w="3904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01" y="634"/>
                  </a:cubicBezTo>
                  <a:lnTo>
                    <a:pt x="3570" y="634"/>
                  </a:lnTo>
                  <a:cubicBezTo>
                    <a:pt x="3770" y="634"/>
                    <a:pt x="3903" y="500"/>
                    <a:pt x="3903" y="300"/>
                  </a:cubicBezTo>
                  <a:cubicBezTo>
                    <a:pt x="3903" y="133"/>
                    <a:pt x="3770" y="0"/>
                    <a:pt x="3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7539025" y="1958750"/>
              <a:ext cx="312750" cy="15875"/>
            </a:xfrm>
            <a:custGeom>
              <a:rect b="b" l="l" r="r" t="t"/>
              <a:pathLst>
                <a:path extrusionOk="0" h="635" w="1251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2176" y="635"/>
                  </a:lnTo>
                  <a:cubicBezTo>
                    <a:pt x="12376" y="635"/>
                    <a:pt x="12510" y="501"/>
                    <a:pt x="12510" y="334"/>
                  </a:cubicBezTo>
                  <a:cubicBezTo>
                    <a:pt x="12510" y="134"/>
                    <a:pt x="12376" y="1"/>
                    <a:pt x="12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7539025" y="2539175"/>
              <a:ext cx="505400" cy="16700"/>
            </a:xfrm>
            <a:custGeom>
              <a:rect b="b" l="l" r="r" t="t"/>
              <a:pathLst>
                <a:path extrusionOk="0" h="668" w="20216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7539025" y="2603375"/>
              <a:ext cx="505400" cy="16725"/>
            </a:xfrm>
            <a:custGeom>
              <a:rect b="b" l="l" r="r" t="t"/>
              <a:pathLst>
                <a:path extrusionOk="0" h="669" w="2021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7539025" y="2667600"/>
              <a:ext cx="504550" cy="16700"/>
            </a:xfrm>
            <a:custGeom>
              <a:rect b="b" l="l" r="r" t="t"/>
              <a:pathLst>
                <a:path extrusionOk="0" h="668" w="20182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182" y="501"/>
                    <a:pt x="20182" y="334"/>
                  </a:cubicBezTo>
                  <a:cubicBezTo>
                    <a:pt x="20182" y="167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7539025" y="3051200"/>
              <a:ext cx="504550" cy="15875"/>
            </a:xfrm>
            <a:custGeom>
              <a:rect b="b" l="l" r="r" t="t"/>
              <a:pathLst>
                <a:path extrusionOk="0" h="635" w="20182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9882" y="635"/>
                  </a:lnTo>
                  <a:cubicBezTo>
                    <a:pt x="20048" y="635"/>
                    <a:pt x="20182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7998525" y="2464950"/>
              <a:ext cx="150125" cy="15875"/>
            </a:xfrm>
            <a:custGeom>
              <a:rect b="b" l="l" r="r" t="t"/>
              <a:pathLst>
                <a:path extrusionOk="0" h="635" w="6005">
                  <a:moveTo>
                    <a:pt x="334" y="1"/>
                  </a:moveTo>
                  <a:cubicBezTo>
                    <a:pt x="167" y="1"/>
                    <a:pt x="1" y="134"/>
                    <a:pt x="1" y="334"/>
                  </a:cubicBezTo>
                  <a:cubicBezTo>
                    <a:pt x="1" y="501"/>
                    <a:pt x="167" y="634"/>
                    <a:pt x="334" y="634"/>
                  </a:cubicBezTo>
                  <a:lnTo>
                    <a:pt x="5671" y="634"/>
                  </a:lnTo>
                  <a:cubicBezTo>
                    <a:pt x="5838" y="634"/>
                    <a:pt x="6005" y="501"/>
                    <a:pt x="6005" y="334"/>
                  </a:cubicBezTo>
                  <a:cubicBezTo>
                    <a:pt x="6005" y="134"/>
                    <a:pt x="5838" y="1"/>
                    <a:pt x="5671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8197825" y="2464950"/>
              <a:ext cx="200175" cy="15875"/>
            </a:xfrm>
            <a:custGeom>
              <a:rect b="b" l="l" r="r" t="t"/>
              <a:pathLst>
                <a:path extrusionOk="0" h="635" w="8007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7673" y="634"/>
                  </a:lnTo>
                  <a:cubicBezTo>
                    <a:pt x="7873" y="634"/>
                    <a:pt x="8007" y="501"/>
                    <a:pt x="8007" y="334"/>
                  </a:cubicBezTo>
                  <a:cubicBezTo>
                    <a:pt x="8007" y="134"/>
                    <a:pt x="7873" y="1"/>
                    <a:pt x="7673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8197825" y="2539175"/>
              <a:ext cx="200175" cy="16700"/>
            </a:xfrm>
            <a:custGeom>
              <a:rect b="b" l="l" r="r" t="t"/>
              <a:pathLst>
                <a:path extrusionOk="0" h="668" w="8007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7673" y="668"/>
                  </a:lnTo>
                  <a:cubicBezTo>
                    <a:pt x="7873" y="668"/>
                    <a:pt x="8007" y="501"/>
                    <a:pt x="8007" y="334"/>
                  </a:cubicBezTo>
                  <a:cubicBezTo>
                    <a:pt x="8007" y="134"/>
                    <a:pt x="7873" y="0"/>
                    <a:pt x="7673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7539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70" y="501"/>
                    <a:pt x="3070" y="301"/>
                  </a:cubicBezTo>
                  <a:cubicBezTo>
                    <a:pt x="3070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7539025" y="3197150"/>
              <a:ext cx="76750" cy="16700"/>
            </a:xfrm>
            <a:custGeom>
              <a:rect b="b" l="l" r="r" t="t"/>
              <a:pathLst>
                <a:path extrusionOk="0" h="668" w="307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7"/>
                    <a:pt x="334" y="667"/>
                  </a:cubicBezTo>
                  <a:lnTo>
                    <a:pt x="2736" y="667"/>
                  </a:lnTo>
                  <a:cubicBezTo>
                    <a:pt x="2903" y="667"/>
                    <a:pt x="3070" y="501"/>
                    <a:pt x="3070" y="334"/>
                  </a:cubicBezTo>
                  <a:cubicBezTo>
                    <a:pt x="3070" y="167"/>
                    <a:pt x="2903" y="0"/>
                    <a:pt x="2736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7635775" y="3197150"/>
              <a:ext cx="469525" cy="16700"/>
            </a:xfrm>
            <a:custGeom>
              <a:rect b="b" l="l" r="r" t="t"/>
              <a:pathLst>
                <a:path extrusionOk="0" h="668" w="18781">
                  <a:moveTo>
                    <a:pt x="300" y="0"/>
                  </a:moveTo>
                  <a:cubicBezTo>
                    <a:pt x="134" y="0"/>
                    <a:pt x="0" y="167"/>
                    <a:pt x="0" y="334"/>
                  </a:cubicBezTo>
                  <a:cubicBezTo>
                    <a:pt x="0" y="501"/>
                    <a:pt x="134" y="667"/>
                    <a:pt x="300" y="667"/>
                  </a:cubicBezTo>
                  <a:lnTo>
                    <a:pt x="18447" y="667"/>
                  </a:lnTo>
                  <a:cubicBezTo>
                    <a:pt x="18647" y="667"/>
                    <a:pt x="18780" y="501"/>
                    <a:pt x="18780" y="334"/>
                  </a:cubicBezTo>
                  <a:cubicBezTo>
                    <a:pt x="18780" y="167"/>
                    <a:pt x="18647" y="0"/>
                    <a:pt x="18447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7657450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7775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68" y="1"/>
                    <a:pt x="1" y="134"/>
                    <a:pt x="1" y="301"/>
                  </a:cubicBezTo>
                  <a:cubicBezTo>
                    <a:pt x="1" y="501"/>
                    <a:pt x="168" y="634"/>
                    <a:pt x="334" y="634"/>
                  </a:cubicBezTo>
                  <a:lnTo>
                    <a:pt x="2736" y="634"/>
                  </a:lnTo>
                  <a:cubicBezTo>
                    <a:pt x="2936" y="634"/>
                    <a:pt x="3070" y="501"/>
                    <a:pt x="3070" y="301"/>
                  </a:cubicBezTo>
                  <a:cubicBezTo>
                    <a:pt x="3070" y="134"/>
                    <a:pt x="2936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7893450" y="3148775"/>
              <a:ext cx="75925" cy="15875"/>
            </a:xfrm>
            <a:custGeom>
              <a:rect b="b" l="l" r="r" t="t"/>
              <a:pathLst>
                <a:path extrusionOk="0" h="635" w="303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8011875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2702" y="634"/>
                  </a:lnTo>
                  <a:cubicBezTo>
                    <a:pt x="2902" y="634"/>
                    <a:pt x="3036" y="501"/>
                    <a:pt x="3036" y="301"/>
                  </a:cubicBezTo>
                  <a:cubicBezTo>
                    <a:pt x="3036" y="134"/>
                    <a:pt x="2902" y="1"/>
                    <a:pt x="27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8129450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69" y="501"/>
                    <a:pt x="3069" y="301"/>
                  </a:cubicBezTo>
                  <a:cubicBezTo>
                    <a:pt x="3069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8247875" y="3148775"/>
              <a:ext cx="51725" cy="15875"/>
            </a:xfrm>
            <a:custGeom>
              <a:rect b="b" l="l" r="r" t="t"/>
              <a:pathLst>
                <a:path extrusionOk="0" h="635" w="2069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1768" y="634"/>
                  </a:lnTo>
                  <a:cubicBezTo>
                    <a:pt x="1935" y="634"/>
                    <a:pt x="2068" y="501"/>
                    <a:pt x="2068" y="301"/>
                  </a:cubicBezTo>
                  <a:cubicBezTo>
                    <a:pt x="2068" y="134"/>
                    <a:pt x="1935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8089425" y="1209875"/>
              <a:ext cx="816450" cy="748075"/>
            </a:xfrm>
            <a:custGeom>
              <a:rect b="b" l="l" r="r" t="t"/>
              <a:pathLst>
                <a:path extrusionOk="0" h="29923" w="32658">
                  <a:moveTo>
                    <a:pt x="1335" y="1"/>
                  </a:moveTo>
                  <a:cubicBezTo>
                    <a:pt x="601" y="1"/>
                    <a:pt x="0" y="601"/>
                    <a:pt x="0" y="1302"/>
                  </a:cubicBezTo>
                  <a:lnTo>
                    <a:pt x="0" y="28621"/>
                  </a:lnTo>
                  <a:cubicBezTo>
                    <a:pt x="0" y="29355"/>
                    <a:pt x="601" y="29922"/>
                    <a:pt x="1335" y="29922"/>
                  </a:cubicBezTo>
                  <a:lnTo>
                    <a:pt x="31356" y="29922"/>
                  </a:lnTo>
                  <a:cubicBezTo>
                    <a:pt x="32090" y="29922"/>
                    <a:pt x="32657" y="29355"/>
                    <a:pt x="32657" y="28621"/>
                  </a:cubicBezTo>
                  <a:lnTo>
                    <a:pt x="32657" y="1302"/>
                  </a:lnTo>
                  <a:cubicBezTo>
                    <a:pt x="32657" y="601"/>
                    <a:pt x="32090" y="1"/>
                    <a:pt x="31356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8134450" y="1359150"/>
              <a:ext cx="729725" cy="561275"/>
            </a:xfrm>
            <a:custGeom>
              <a:rect b="b" l="l" r="r" t="t"/>
              <a:pathLst>
                <a:path extrusionOk="0" h="22451" w="29189">
                  <a:moveTo>
                    <a:pt x="28188" y="22450"/>
                  </a:moveTo>
                  <a:lnTo>
                    <a:pt x="1001" y="22450"/>
                  </a:lnTo>
                  <a:cubicBezTo>
                    <a:pt x="434" y="22450"/>
                    <a:pt x="1" y="22017"/>
                    <a:pt x="1" y="21450"/>
                  </a:cubicBezTo>
                  <a:lnTo>
                    <a:pt x="1" y="1002"/>
                  </a:lnTo>
                  <a:cubicBezTo>
                    <a:pt x="1" y="468"/>
                    <a:pt x="434" y="1"/>
                    <a:pt x="1001" y="1"/>
                  </a:cubicBezTo>
                  <a:lnTo>
                    <a:pt x="28188" y="1"/>
                  </a:lnTo>
                  <a:cubicBezTo>
                    <a:pt x="28755" y="1"/>
                    <a:pt x="29188" y="468"/>
                    <a:pt x="29188" y="1002"/>
                  </a:cubicBezTo>
                  <a:lnTo>
                    <a:pt x="29188" y="21450"/>
                  </a:lnTo>
                  <a:cubicBezTo>
                    <a:pt x="29188" y="22017"/>
                    <a:pt x="28755" y="22450"/>
                    <a:pt x="28188" y="22450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8169475" y="1485925"/>
              <a:ext cx="518725" cy="12525"/>
            </a:xfrm>
            <a:custGeom>
              <a:rect b="b" l="l" r="r" t="t"/>
              <a:pathLst>
                <a:path extrusionOk="0" h="501" w="2074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0482" y="501"/>
                  </a:lnTo>
                  <a:cubicBezTo>
                    <a:pt x="20615" y="501"/>
                    <a:pt x="20749" y="401"/>
                    <a:pt x="20716" y="267"/>
                  </a:cubicBezTo>
                  <a:cubicBezTo>
                    <a:pt x="20716" y="134"/>
                    <a:pt x="20615" y="0"/>
                    <a:pt x="20482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8719875" y="1485925"/>
              <a:ext cx="50050" cy="12525"/>
            </a:xfrm>
            <a:custGeom>
              <a:rect b="b" l="l" r="r" t="t"/>
              <a:pathLst>
                <a:path extrusionOk="0" h="501" w="2002">
                  <a:moveTo>
                    <a:pt x="234" y="0"/>
                  </a:moveTo>
                  <a:cubicBezTo>
                    <a:pt x="101" y="0"/>
                    <a:pt x="0" y="134"/>
                    <a:pt x="0" y="267"/>
                  </a:cubicBezTo>
                  <a:cubicBezTo>
                    <a:pt x="0" y="401"/>
                    <a:pt x="101" y="501"/>
                    <a:pt x="234" y="501"/>
                  </a:cubicBezTo>
                  <a:lnTo>
                    <a:pt x="1735" y="501"/>
                  </a:lnTo>
                  <a:cubicBezTo>
                    <a:pt x="1868" y="501"/>
                    <a:pt x="2002" y="401"/>
                    <a:pt x="2002" y="267"/>
                  </a:cubicBezTo>
                  <a:cubicBezTo>
                    <a:pt x="2002" y="134"/>
                    <a:pt x="1868" y="0"/>
                    <a:pt x="173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8169475" y="1543450"/>
              <a:ext cx="296900" cy="12550"/>
            </a:xfrm>
            <a:custGeom>
              <a:rect b="b" l="l" r="r" t="t"/>
              <a:pathLst>
                <a:path extrusionOk="0" h="502" w="11876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11609" y="501"/>
                  </a:lnTo>
                  <a:cubicBezTo>
                    <a:pt x="11742" y="501"/>
                    <a:pt x="11876" y="401"/>
                    <a:pt x="11876" y="268"/>
                  </a:cubicBezTo>
                  <a:cubicBezTo>
                    <a:pt x="11876" y="134"/>
                    <a:pt x="11742" y="1"/>
                    <a:pt x="1160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8470525" y="1543450"/>
              <a:ext cx="94275" cy="12550"/>
            </a:xfrm>
            <a:custGeom>
              <a:rect b="b" l="l" r="r" t="t"/>
              <a:pathLst>
                <a:path extrusionOk="0" h="502" w="3771">
                  <a:moveTo>
                    <a:pt x="268" y="1"/>
                  </a:moveTo>
                  <a:cubicBezTo>
                    <a:pt x="134" y="1"/>
                    <a:pt x="1" y="134"/>
                    <a:pt x="1" y="268"/>
                  </a:cubicBezTo>
                  <a:cubicBezTo>
                    <a:pt x="1" y="401"/>
                    <a:pt x="134" y="501"/>
                    <a:pt x="268" y="501"/>
                  </a:cubicBezTo>
                  <a:lnTo>
                    <a:pt x="3537" y="501"/>
                  </a:lnTo>
                  <a:cubicBezTo>
                    <a:pt x="3670" y="501"/>
                    <a:pt x="3770" y="401"/>
                    <a:pt x="3770" y="268"/>
                  </a:cubicBezTo>
                  <a:cubicBezTo>
                    <a:pt x="3770" y="134"/>
                    <a:pt x="3670" y="1"/>
                    <a:pt x="3537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8502225" y="1576825"/>
              <a:ext cx="62575" cy="11700"/>
            </a:xfrm>
            <a:custGeom>
              <a:rect b="b" l="l" r="r" t="t"/>
              <a:pathLst>
                <a:path extrusionOk="0" h="468" w="2503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269" y="467"/>
                  </a:lnTo>
                  <a:cubicBezTo>
                    <a:pt x="2402" y="467"/>
                    <a:pt x="2502" y="367"/>
                    <a:pt x="2502" y="234"/>
                  </a:cubicBezTo>
                  <a:cubicBezTo>
                    <a:pt x="2502" y="100"/>
                    <a:pt x="2402" y="0"/>
                    <a:pt x="2269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8471375" y="1576825"/>
              <a:ext cx="18350" cy="11700"/>
            </a:xfrm>
            <a:custGeom>
              <a:rect b="b" l="l" r="r" t="t"/>
              <a:pathLst>
                <a:path extrusionOk="0" h="468" w="734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467" y="467"/>
                  </a:lnTo>
                  <a:cubicBezTo>
                    <a:pt x="600" y="467"/>
                    <a:pt x="734" y="367"/>
                    <a:pt x="734" y="234"/>
                  </a:cubicBezTo>
                  <a:cubicBezTo>
                    <a:pt x="734" y="100"/>
                    <a:pt x="600" y="0"/>
                    <a:pt x="467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8397150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035" y="467"/>
                  </a:lnTo>
                  <a:cubicBezTo>
                    <a:pt x="2168" y="467"/>
                    <a:pt x="2269" y="367"/>
                    <a:pt x="2269" y="234"/>
                  </a:cubicBezTo>
                  <a:cubicBezTo>
                    <a:pt x="2269" y="100"/>
                    <a:pt x="2168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8317075" y="1576825"/>
              <a:ext cx="56750" cy="11700"/>
            </a:xfrm>
            <a:custGeom>
              <a:rect b="b" l="l" r="r" t="t"/>
              <a:pathLst>
                <a:path extrusionOk="0" h="468" w="227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6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6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8237025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5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8237025" y="1616850"/>
              <a:ext cx="481200" cy="11700"/>
            </a:xfrm>
            <a:custGeom>
              <a:rect b="b" l="l" r="r" t="t"/>
              <a:pathLst>
                <a:path extrusionOk="0" h="468" w="19248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19014" y="467"/>
                  </a:lnTo>
                  <a:cubicBezTo>
                    <a:pt x="19148" y="467"/>
                    <a:pt x="19248" y="367"/>
                    <a:pt x="19248" y="234"/>
                  </a:cubicBezTo>
                  <a:cubicBezTo>
                    <a:pt x="19248" y="100"/>
                    <a:pt x="19148" y="0"/>
                    <a:pt x="190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8169475" y="157682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8169475" y="1616850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8169475" y="165687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1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8747400" y="1616850"/>
              <a:ext cx="70900" cy="11700"/>
            </a:xfrm>
            <a:custGeom>
              <a:rect b="b" l="l" r="r" t="t"/>
              <a:pathLst>
                <a:path extrusionOk="0" h="468" w="2836">
                  <a:moveTo>
                    <a:pt x="267" y="0"/>
                  </a:moveTo>
                  <a:cubicBezTo>
                    <a:pt x="134" y="0"/>
                    <a:pt x="0" y="100"/>
                    <a:pt x="0" y="234"/>
                  </a:cubicBezTo>
                  <a:cubicBezTo>
                    <a:pt x="0" y="367"/>
                    <a:pt x="134" y="467"/>
                    <a:pt x="267" y="467"/>
                  </a:cubicBezTo>
                  <a:lnTo>
                    <a:pt x="2602" y="467"/>
                  </a:lnTo>
                  <a:cubicBezTo>
                    <a:pt x="2736" y="467"/>
                    <a:pt x="2836" y="367"/>
                    <a:pt x="2836" y="234"/>
                  </a:cubicBezTo>
                  <a:cubicBezTo>
                    <a:pt x="2836" y="100"/>
                    <a:pt x="2736" y="0"/>
                    <a:pt x="2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8235350" y="1656875"/>
              <a:ext cx="203525" cy="11700"/>
            </a:xfrm>
            <a:custGeom>
              <a:rect b="b" l="l" r="r" t="t"/>
              <a:pathLst>
                <a:path extrusionOk="0" h="468" w="8141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7873" y="467"/>
                  </a:lnTo>
                  <a:cubicBezTo>
                    <a:pt x="8007" y="467"/>
                    <a:pt x="8140" y="367"/>
                    <a:pt x="8140" y="234"/>
                  </a:cubicBezTo>
                  <a:cubicBezTo>
                    <a:pt x="8140" y="101"/>
                    <a:pt x="8007" y="0"/>
                    <a:pt x="7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8502225" y="1708575"/>
              <a:ext cx="229350" cy="12525"/>
            </a:xfrm>
            <a:custGeom>
              <a:rect b="b" l="l" r="r" t="t"/>
              <a:pathLst>
                <a:path extrusionOk="0" h="501" w="9174">
                  <a:moveTo>
                    <a:pt x="234" y="1"/>
                  </a:moveTo>
                  <a:cubicBezTo>
                    <a:pt x="100" y="1"/>
                    <a:pt x="0" y="134"/>
                    <a:pt x="0" y="267"/>
                  </a:cubicBezTo>
                  <a:cubicBezTo>
                    <a:pt x="0" y="401"/>
                    <a:pt x="100" y="501"/>
                    <a:pt x="234" y="501"/>
                  </a:cubicBezTo>
                  <a:lnTo>
                    <a:pt x="8940" y="501"/>
                  </a:lnTo>
                  <a:cubicBezTo>
                    <a:pt x="9073" y="501"/>
                    <a:pt x="9173" y="401"/>
                    <a:pt x="9173" y="267"/>
                  </a:cubicBezTo>
                  <a:cubicBezTo>
                    <a:pt x="9173" y="134"/>
                    <a:pt x="9073" y="1"/>
                    <a:pt x="89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8656500" y="1681050"/>
              <a:ext cx="75075" cy="12550"/>
            </a:xfrm>
            <a:custGeom>
              <a:rect b="b" l="l" r="r" t="t"/>
              <a:pathLst>
                <a:path extrusionOk="0" h="502" w="3003">
                  <a:moveTo>
                    <a:pt x="267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2769" y="501"/>
                  </a:lnTo>
                  <a:cubicBezTo>
                    <a:pt x="2902" y="501"/>
                    <a:pt x="3002" y="401"/>
                    <a:pt x="3002" y="268"/>
                  </a:cubicBezTo>
                  <a:cubicBezTo>
                    <a:pt x="3002" y="101"/>
                    <a:pt x="2902" y="1"/>
                    <a:pt x="2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8169475" y="1430875"/>
              <a:ext cx="240200" cy="12550"/>
            </a:xfrm>
            <a:custGeom>
              <a:rect b="b" l="l" r="r" t="t"/>
              <a:pathLst>
                <a:path extrusionOk="0" h="502" w="960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lnTo>
                    <a:pt x="9341" y="501"/>
                  </a:lnTo>
                  <a:cubicBezTo>
                    <a:pt x="9474" y="501"/>
                    <a:pt x="9608" y="368"/>
                    <a:pt x="9608" y="234"/>
                  </a:cubicBezTo>
                  <a:cubicBezTo>
                    <a:pt x="9608" y="101"/>
                    <a:pt x="9474" y="1"/>
                    <a:pt x="9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8169475" y="1821150"/>
              <a:ext cx="387800" cy="11700"/>
            </a:xfrm>
            <a:custGeom>
              <a:rect b="b" l="l" r="r" t="t"/>
              <a:pathLst>
                <a:path extrusionOk="0" h="468" w="1551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lnTo>
                    <a:pt x="15278" y="468"/>
                  </a:lnTo>
                  <a:cubicBezTo>
                    <a:pt x="15412" y="468"/>
                    <a:pt x="15512" y="368"/>
                    <a:pt x="15512" y="234"/>
                  </a:cubicBezTo>
                  <a:cubicBezTo>
                    <a:pt x="15512" y="101"/>
                    <a:pt x="15412" y="1"/>
                    <a:pt x="15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8522225" y="1749450"/>
              <a:ext cx="115125" cy="11700"/>
            </a:xfrm>
            <a:custGeom>
              <a:rect b="b" l="l" r="r" t="t"/>
              <a:pathLst>
                <a:path extrusionOk="0" h="468" w="4605">
                  <a:moveTo>
                    <a:pt x="268" y="0"/>
                  </a:moveTo>
                  <a:cubicBezTo>
                    <a:pt x="134" y="0"/>
                    <a:pt x="1" y="100"/>
                    <a:pt x="1" y="234"/>
                  </a:cubicBezTo>
                  <a:cubicBezTo>
                    <a:pt x="1" y="367"/>
                    <a:pt x="134" y="467"/>
                    <a:pt x="268" y="467"/>
                  </a:cubicBezTo>
                  <a:lnTo>
                    <a:pt x="4371" y="467"/>
                  </a:lnTo>
                  <a:cubicBezTo>
                    <a:pt x="4504" y="467"/>
                    <a:pt x="4604" y="367"/>
                    <a:pt x="4604" y="234"/>
                  </a:cubicBezTo>
                  <a:cubicBezTo>
                    <a:pt x="4604" y="100"/>
                    <a:pt x="4504" y="0"/>
                    <a:pt x="4371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8675675" y="1749450"/>
              <a:ext cx="153475" cy="11700"/>
            </a:xfrm>
            <a:custGeom>
              <a:rect b="b" l="l" r="r" t="t"/>
              <a:pathLst>
                <a:path extrusionOk="0" h="468" w="613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5905" y="467"/>
                  </a:lnTo>
                  <a:cubicBezTo>
                    <a:pt x="6038" y="467"/>
                    <a:pt x="6138" y="367"/>
                    <a:pt x="6138" y="234"/>
                  </a:cubicBezTo>
                  <a:cubicBezTo>
                    <a:pt x="6138" y="100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8675675" y="1806150"/>
              <a:ext cx="153475" cy="12525"/>
            </a:xfrm>
            <a:custGeom>
              <a:rect b="b" l="l" r="r" t="t"/>
              <a:pathLst>
                <a:path extrusionOk="0" h="501" w="613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5905" y="501"/>
                  </a:lnTo>
                  <a:cubicBezTo>
                    <a:pt x="6038" y="501"/>
                    <a:pt x="6138" y="401"/>
                    <a:pt x="6138" y="267"/>
                  </a:cubicBezTo>
                  <a:cubicBezTo>
                    <a:pt x="6138" y="134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8169475" y="1860350"/>
              <a:ext cx="58400" cy="12525"/>
            </a:xfrm>
            <a:custGeom>
              <a:rect b="b" l="l" r="r" t="t"/>
              <a:pathLst>
                <a:path extrusionOk="0" h="501" w="2336">
                  <a:moveTo>
                    <a:pt x="234" y="1"/>
                  </a:moveTo>
                  <a:cubicBezTo>
                    <a:pt x="101" y="1"/>
                    <a:pt x="1" y="101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102" y="501"/>
                  </a:lnTo>
                  <a:cubicBezTo>
                    <a:pt x="2236" y="501"/>
                    <a:pt x="2336" y="401"/>
                    <a:pt x="2336" y="267"/>
                  </a:cubicBezTo>
                  <a:cubicBezTo>
                    <a:pt x="2336" y="101"/>
                    <a:pt x="2236" y="1"/>
                    <a:pt x="21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8242875" y="1860350"/>
              <a:ext cx="361100" cy="12525"/>
            </a:xfrm>
            <a:custGeom>
              <a:rect b="b" l="l" r="r" t="t"/>
              <a:pathLst>
                <a:path extrusionOk="0" h="501" w="14444">
                  <a:moveTo>
                    <a:pt x="267" y="1"/>
                  </a:moveTo>
                  <a:cubicBezTo>
                    <a:pt x="134" y="1"/>
                    <a:pt x="0" y="101"/>
                    <a:pt x="0" y="267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14210" y="501"/>
                  </a:lnTo>
                  <a:cubicBezTo>
                    <a:pt x="14344" y="501"/>
                    <a:pt x="14444" y="401"/>
                    <a:pt x="14444" y="267"/>
                  </a:cubicBezTo>
                  <a:cubicBezTo>
                    <a:pt x="14444" y="101"/>
                    <a:pt x="14344" y="1"/>
                    <a:pt x="14210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" name="Google Shape;463;p22"/>
          <p:cNvSpPr txBox="1"/>
          <p:nvPr>
            <p:ph type="ctrTitle"/>
          </p:nvPr>
        </p:nvSpPr>
        <p:spPr>
          <a:xfrm>
            <a:off x="1887750" y="611725"/>
            <a:ext cx="5368500" cy="8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4" name="Google Shape;464;p22"/>
          <p:cNvSpPr txBox="1"/>
          <p:nvPr>
            <p:ph idx="1" type="subTitle"/>
          </p:nvPr>
        </p:nvSpPr>
        <p:spPr>
          <a:xfrm>
            <a:off x="3044675" y="2305050"/>
            <a:ext cx="30549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5" name="Google Shape;465;p22"/>
          <p:cNvSpPr txBox="1"/>
          <p:nvPr/>
        </p:nvSpPr>
        <p:spPr>
          <a:xfrm>
            <a:off x="2228550" y="4151400"/>
            <a:ext cx="46869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68" name="Google Shape;468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74" name="Google Shape;474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80" name="Google Shape;480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23"/>
          <p:cNvGrpSpPr/>
          <p:nvPr/>
        </p:nvGrpSpPr>
        <p:grpSpPr>
          <a:xfrm flipH="1" rot="10800000">
            <a:off x="0" y="846"/>
            <a:ext cx="1022509" cy="572747"/>
            <a:chOff x="-77" y="3784091"/>
            <a:chExt cx="2423582" cy="1357541"/>
          </a:xfrm>
        </p:grpSpPr>
        <p:sp>
          <p:nvSpPr>
            <p:cNvPr id="486" name="Google Shape;486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24"/>
          <p:cNvGrpSpPr/>
          <p:nvPr/>
        </p:nvGrpSpPr>
        <p:grpSpPr>
          <a:xfrm flipH="1" rot="5400000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93" name="Google Shape;493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24"/>
          <p:cNvGrpSpPr/>
          <p:nvPr/>
        </p:nvGrpSpPr>
        <p:grpSpPr>
          <a:xfrm flipH="1" rot="-5400000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99" name="Google Shape;499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/>
        </p:txBody>
      </p:sp>
      <p:grpSp>
        <p:nvGrpSpPr>
          <p:cNvPr id="24" name="Google Shape;24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5" name="Google Shape;25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1" name="Google Shape;31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5162060" y="2286734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5162065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1836640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3" type="title"/>
          </p:nvPr>
        </p:nvSpPr>
        <p:spPr>
          <a:xfrm>
            <a:off x="1836635" y="2286734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2" name="Google Shape;42;p5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" name="Google Shape;43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" name="Google Shape;48;p5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49" name="Google Shape;49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" name="Google Shape;54;p5"/>
          <p:cNvGrpSpPr/>
          <p:nvPr/>
        </p:nvGrpSpPr>
        <p:grpSpPr>
          <a:xfrm>
            <a:off x="4524300" y="1242225"/>
            <a:ext cx="95400" cy="3116250"/>
            <a:chOff x="4524300" y="1013625"/>
            <a:chExt cx="95400" cy="3116250"/>
          </a:xfrm>
        </p:grpSpPr>
        <p:sp>
          <p:nvSpPr>
            <p:cNvPr id="55" name="Google Shape;55;p5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3" name="Google Shape;63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64" name="Google Shape;64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" name="Google Shape;69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0" name="Google Shape;70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/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7"/>
          <p:cNvSpPr txBox="1"/>
          <p:nvPr>
            <p:ph idx="1" type="body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" name="Google Shape;78;p7"/>
          <p:cNvGrpSpPr/>
          <p:nvPr/>
        </p:nvGrpSpPr>
        <p:grpSpPr>
          <a:xfrm>
            <a:off x="4524300" y="1013625"/>
            <a:ext cx="95400" cy="3116250"/>
            <a:chOff x="4524300" y="1013625"/>
            <a:chExt cx="95400" cy="3116250"/>
          </a:xfrm>
        </p:grpSpPr>
        <p:sp>
          <p:nvSpPr>
            <p:cNvPr id="79" name="Google Shape;79;p7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/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7" name="Google Shape;87;p8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88" name="Google Shape;88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" name="Google Shape;93;p8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94" name="Google Shape;94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"/>
          <p:cNvSpPr txBox="1"/>
          <p:nvPr>
            <p:ph type="title"/>
          </p:nvPr>
        </p:nvSpPr>
        <p:spPr>
          <a:xfrm>
            <a:off x="1052800" y="1689450"/>
            <a:ext cx="26172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1" name="Google Shape;101;p9"/>
          <p:cNvSpPr txBox="1"/>
          <p:nvPr>
            <p:ph idx="1" type="subTitle"/>
          </p:nvPr>
        </p:nvSpPr>
        <p:spPr>
          <a:xfrm>
            <a:off x="1638300" y="2658650"/>
            <a:ext cx="20316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p9"/>
          <p:cNvSpPr txBox="1"/>
          <p:nvPr>
            <p:ph idx="2" type="body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03" name="Google Shape;103;p9"/>
          <p:cNvGrpSpPr/>
          <p:nvPr/>
        </p:nvGrpSpPr>
        <p:grpSpPr>
          <a:xfrm>
            <a:off x="720000" y="1013625"/>
            <a:ext cx="95400" cy="3116250"/>
            <a:chOff x="4524300" y="1013625"/>
            <a:chExt cx="95400" cy="3116250"/>
          </a:xfrm>
        </p:grpSpPr>
        <p:sp>
          <p:nvSpPr>
            <p:cNvPr id="104" name="Google Shape;104;p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 txBox="1"/>
          <p:nvPr>
            <p:ph type="title"/>
          </p:nvPr>
        </p:nvSpPr>
        <p:spPr>
          <a:xfrm>
            <a:off x="1552575" y="531500"/>
            <a:ext cx="4714800" cy="15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2.jpg"/><Relationship Id="rId5" Type="http://schemas.openxmlformats.org/officeDocument/2006/relationships/image" Target="../media/image1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3.jpg"/><Relationship Id="rId7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TDGYAx5zZNPuoevkyrbA8GCcCnBhVBK1/view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5"/>
          <p:cNvSpPr/>
          <p:nvPr/>
        </p:nvSpPr>
        <p:spPr>
          <a:xfrm>
            <a:off x="827700" y="679600"/>
            <a:ext cx="1737000" cy="17343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5"/>
          <p:cNvSpPr txBox="1"/>
          <p:nvPr>
            <p:ph type="ctrTitle"/>
          </p:nvPr>
        </p:nvSpPr>
        <p:spPr>
          <a:xfrm>
            <a:off x="729325" y="2444088"/>
            <a:ext cx="4079700" cy="11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Quack</a:t>
            </a:r>
            <a:endParaRPr/>
          </a:p>
        </p:txBody>
      </p:sp>
      <p:sp>
        <p:nvSpPr>
          <p:cNvPr id="510" name="Google Shape;510;p25"/>
          <p:cNvSpPr txBox="1"/>
          <p:nvPr>
            <p:ph idx="1" type="subTitle"/>
          </p:nvPr>
        </p:nvSpPr>
        <p:spPr>
          <a:xfrm>
            <a:off x="727000" y="3675200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Bestagons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5"/>
          <p:cNvSpPr/>
          <p:nvPr/>
        </p:nvSpPr>
        <p:spPr>
          <a:xfrm>
            <a:off x="5827391" y="2727835"/>
            <a:ext cx="2584558" cy="1618980"/>
          </a:xfrm>
          <a:custGeom>
            <a:rect b="b" l="l" r="r" t="t"/>
            <a:pathLst>
              <a:path extrusionOk="0" h="61746" w="98572">
                <a:moveTo>
                  <a:pt x="5705" y="1"/>
                </a:moveTo>
                <a:cubicBezTo>
                  <a:pt x="2569" y="1"/>
                  <a:pt x="1" y="2536"/>
                  <a:pt x="1" y="5672"/>
                </a:cubicBezTo>
                <a:lnTo>
                  <a:pt x="1" y="56074"/>
                </a:lnTo>
                <a:cubicBezTo>
                  <a:pt x="1" y="59210"/>
                  <a:pt x="2569" y="61745"/>
                  <a:pt x="5705" y="61745"/>
                </a:cubicBezTo>
                <a:lnTo>
                  <a:pt x="92867" y="61745"/>
                </a:lnTo>
                <a:cubicBezTo>
                  <a:pt x="96003" y="61745"/>
                  <a:pt x="98571" y="59210"/>
                  <a:pt x="98571" y="56074"/>
                </a:cubicBezTo>
                <a:lnTo>
                  <a:pt x="98571" y="5672"/>
                </a:lnTo>
                <a:cubicBezTo>
                  <a:pt x="98571" y="2536"/>
                  <a:pt x="96003" y="1"/>
                  <a:pt x="92867" y="1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5"/>
          <p:cNvSpPr/>
          <p:nvPr/>
        </p:nvSpPr>
        <p:spPr>
          <a:xfrm>
            <a:off x="6036442" y="2901883"/>
            <a:ext cx="2166454" cy="938519"/>
          </a:xfrm>
          <a:custGeom>
            <a:rect b="b" l="l" r="r" t="t"/>
            <a:pathLst>
              <a:path extrusionOk="0" h="35794" w="82626">
                <a:moveTo>
                  <a:pt x="2002" y="1"/>
                </a:moveTo>
                <a:cubicBezTo>
                  <a:pt x="901" y="1"/>
                  <a:pt x="0" y="868"/>
                  <a:pt x="0" y="2002"/>
                </a:cubicBezTo>
                <a:lnTo>
                  <a:pt x="0" y="33792"/>
                </a:lnTo>
                <a:cubicBezTo>
                  <a:pt x="0" y="34893"/>
                  <a:pt x="901" y="35793"/>
                  <a:pt x="2002" y="35793"/>
                </a:cubicBezTo>
                <a:lnTo>
                  <a:pt x="80624" y="35793"/>
                </a:lnTo>
                <a:cubicBezTo>
                  <a:pt x="81725" y="35793"/>
                  <a:pt x="82626" y="34893"/>
                  <a:pt x="82626" y="33792"/>
                </a:cubicBezTo>
                <a:lnTo>
                  <a:pt x="82626" y="2002"/>
                </a:lnTo>
                <a:cubicBezTo>
                  <a:pt x="82626" y="868"/>
                  <a:pt x="81725" y="1"/>
                  <a:pt x="80624" y="1"/>
                </a:cubicBezTo>
                <a:close/>
              </a:path>
            </a:pathLst>
          </a:custGeom>
          <a:solidFill>
            <a:srgbClr val="BEC0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5"/>
          <p:cNvSpPr/>
          <p:nvPr/>
        </p:nvSpPr>
        <p:spPr>
          <a:xfrm>
            <a:off x="6804345" y="3515875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8"/>
                  <a:pt x="4804" y="501"/>
                </a:cubicBezTo>
                <a:lnTo>
                  <a:pt x="4804" y="401"/>
                </a:lnTo>
                <a:cubicBezTo>
                  <a:pt x="4804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5"/>
          <p:cNvSpPr/>
          <p:nvPr/>
        </p:nvSpPr>
        <p:spPr>
          <a:xfrm>
            <a:off x="6804345" y="3204513"/>
            <a:ext cx="125987" cy="13136"/>
          </a:xfrm>
          <a:custGeom>
            <a:rect b="b" l="l" r="r" t="t"/>
            <a:pathLst>
              <a:path extrusionOk="0" h="501" w="4805">
                <a:moveTo>
                  <a:pt x="401" y="1"/>
                </a:moveTo>
                <a:cubicBezTo>
                  <a:pt x="168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501"/>
                </a:cubicBezTo>
                <a:lnTo>
                  <a:pt x="4804" y="401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5"/>
          <p:cNvSpPr/>
          <p:nvPr/>
        </p:nvSpPr>
        <p:spPr>
          <a:xfrm>
            <a:off x="6804345" y="3061064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5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5"/>
          <p:cNvSpPr/>
          <p:nvPr/>
        </p:nvSpPr>
        <p:spPr>
          <a:xfrm>
            <a:off x="6804345" y="3360207"/>
            <a:ext cx="125987" cy="12271"/>
          </a:xfrm>
          <a:custGeom>
            <a:rect b="b" l="l" r="r" t="t"/>
            <a:pathLst>
              <a:path extrusionOk="0" h="468" w="4805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467"/>
                </a:cubicBezTo>
                <a:lnTo>
                  <a:pt x="4804" y="400"/>
                </a:lnTo>
                <a:cubicBezTo>
                  <a:pt x="4804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5"/>
          <p:cNvSpPr/>
          <p:nvPr/>
        </p:nvSpPr>
        <p:spPr>
          <a:xfrm>
            <a:off x="6288337" y="3360207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5"/>
          <p:cNvSpPr/>
          <p:nvPr/>
        </p:nvSpPr>
        <p:spPr>
          <a:xfrm>
            <a:off x="6804345" y="2967485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4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25"/>
          <p:cNvSpPr/>
          <p:nvPr/>
        </p:nvSpPr>
        <p:spPr>
          <a:xfrm>
            <a:off x="6288337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5"/>
          <p:cNvSpPr/>
          <p:nvPr/>
        </p:nvSpPr>
        <p:spPr>
          <a:xfrm>
            <a:off x="6116020" y="3204513"/>
            <a:ext cx="299144" cy="13136"/>
          </a:xfrm>
          <a:custGeom>
            <a:rect b="b" l="l" r="r" t="t"/>
            <a:pathLst>
              <a:path extrusionOk="0" h="501" w="11409"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10975" y="67"/>
                </a:lnTo>
                <a:cubicBezTo>
                  <a:pt x="11209" y="67"/>
                  <a:pt x="11409" y="267"/>
                  <a:pt x="11409" y="501"/>
                </a:cubicBezTo>
                <a:lnTo>
                  <a:pt x="11409" y="401"/>
                </a:lnTo>
                <a:cubicBezTo>
                  <a:pt x="11409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5"/>
          <p:cNvSpPr/>
          <p:nvPr/>
        </p:nvSpPr>
        <p:spPr>
          <a:xfrm>
            <a:off x="6288337" y="3671568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5"/>
          <p:cNvSpPr/>
          <p:nvPr/>
        </p:nvSpPr>
        <p:spPr>
          <a:xfrm>
            <a:off x="6288337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5"/>
          <p:cNvSpPr/>
          <p:nvPr/>
        </p:nvSpPr>
        <p:spPr>
          <a:xfrm>
            <a:off x="6288337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5"/>
          <p:cNvSpPr/>
          <p:nvPr/>
        </p:nvSpPr>
        <p:spPr>
          <a:xfrm>
            <a:off x="7147196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5"/>
          <p:cNvSpPr/>
          <p:nvPr/>
        </p:nvSpPr>
        <p:spPr>
          <a:xfrm>
            <a:off x="7147196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5"/>
          <p:cNvSpPr/>
          <p:nvPr/>
        </p:nvSpPr>
        <p:spPr>
          <a:xfrm>
            <a:off x="7147196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5"/>
          <p:cNvSpPr/>
          <p:nvPr/>
        </p:nvSpPr>
        <p:spPr>
          <a:xfrm>
            <a:off x="6975771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5"/>
          <p:cNvSpPr/>
          <p:nvPr/>
        </p:nvSpPr>
        <p:spPr>
          <a:xfrm>
            <a:off x="6975771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5"/>
          <p:cNvSpPr/>
          <p:nvPr/>
        </p:nvSpPr>
        <p:spPr>
          <a:xfrm>
            <a:off x="6975771" y="3360207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5"/>
          <p:cNvSpPr/>
          <p:nvPr/>
        </p:nvSpPr>
        <p:spPr>
          <a:xfrm>
            <a:off x="7147196" y="3360207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5"/>
          <p:cNvSpPr/>
          <p:nvPr/>
        </p:nvSpPr>
        <p:spPr>
          <a:xfrm>
            <a:off x="6975771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5"/>
          <p:cNvSpPr/>
          <p:nvPr/>
        </p:nvSpPr>
        <p:spPr>
          <a:xfrm>
            <a:off x="6975771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5"/>
          <p:cNvSpPr/>
          <p:nvPr/>
        </p:nvSpPr>
        <p:spPr>
          <a:xfrm>
            <a:off x="7147196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34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5"/>
          <p:cNvSpPr/>
          <p:nvPr/>
        </p:nvSpPr>
        <p:spPr>
          <a:xfrm>
            <a:off x="6804345" y="3671568"/>
            <a:ext cx="814315" cy="13136"/>
          </a:xfrm>
          <a:custGeom>
            <a:rect b="b" l="l" r="r" t="t"/>
            <a:pathLst>
              <a:path extrusionOk="0" h="501" w="31057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30623" y="67"/>
                </a:lnTo>
                <a:cubicBezTo>
                  <a:pt x="30856" y="67"/>
                  <a:pt x="31056" y="267"/>
                  <a:pt x="31056" y="501"/>
                </a:cubicBezTo>
                <a:lnTo>
                  <a:pt x="31056" y="401"/>
                </a:lnTo>
                <a:cubicBezTo>
                  <a:pt x="31056" y="167"/>
                  <a:pt x="30856" y="0"/>
                  <a:pt x="3062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25"/>
          <p:cNvSpPr/>
          <p:nvPr/>
        </p:nvSpPr>
        <p:spPr>
          <a:xfrm>
            <a:off x="6632054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5"/>
          <p:cNvSpPr/>
          <p:nvPr/>
        </p:nvSpPr>
        <p:spPr>
          <a:xfrm>
            <a:off x="6459763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5"/>
          <p:cNvSpPr/>
          <p:nvPr/>
        </p:nvSpPr>
        <p:spPr>
          <a:xfrm>
            <a:off x="6632054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5"/>
          <p:cNvSpPr/>
          <p:nvPr/>
        </p:nvSpPr>
        <p:spPr>
          <a:xfrm>
            <a:off x="6459763" y="3671568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5"/>
          <p:cNvSpPr/>
          <p:nvPr/>
        </p:nvSpPr>
        <p:spPr>
          <a:xfrm>
            <a:off x="6459763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5"/>
          <p:cNvSpPr/>
          <p:nvPr/>
        </p:nvSpPr>
        <p:spPr>
          <a:xfrm>
            <a:off x="6459763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5"/>
          <p:cNvSpPr/>
          <p:nvPr/>
        </p:nvSpPr>
        <p:spPr>
          <a:xfrm>
            <a:off x="6459763" y="320451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5"/>
          <p:cNvSpPr/>
          <p:nvPr/>
        </p:nvSpPr>
        <p:spPr>
          <a:xfrm>
            <a:off x="6459763" y="3360207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5"/>
          <p:cNvSpPr/>
          <p:nvPr/>
        </p:nvSpPr>
        <p:spPr>
          <a:xfrm>
            <a:off x="6632054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5"/>
          <p:cNvSpPr/>
          <p:nvPr/>
        </p:nvSpPr>
        <p:spPr>
          <a:xfrm>
            <a:off x="6632054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5"/>
          <p:cNvSpPr/>
          <p:nvPr/>
        </p:nvSpPr>
        <p:spPr>
          <a:xfrm>
            <a:off x="6632054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5"/>
          <p:cNvSpPr/>
          <p:nvPr/>
        </p:nvSpPr>
        <p:spPr>
          <a:xfrm>
            <a:off x="6632054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5"/>
          <p:cNvSpPr/>
          <p:nvPr/>
        </p:nvSpPr>
        <p:spPr>
          <a:xfrm>
            <a:off x="6792100" y="3891973"/>
            <a:ext cx="649889" cy="380478"/>
          </a:xfrm>
          <a:custGeom>
            <a:rect b="b" l="l" r="r" t="t"/>
            <a:pathLst>
              <a:path extrusionOk="0" h="14511" w="24786">
                <a:moveTo>
                  <a:pt x="2002" y="0"/>
                </a:moveTo>
                <a:cubicBezTo>
                  <a:pt x="901" y="0"/>
                  <a:pt x="1" y="901"/>
                  <a:pt x="1" y="2002"/>
                </a:cubicBezTo>
                <a:lnTo>
                  <a:pt x="1" y="12509"/>
                </a:lnTo>
                <a:cubicBezTo>
                  <a:pt x="1" y="13610"/>
                  <a:pt x="901" y="14511"/>
                  <a:pt x="2002" y="14511"/>
                </a:cubicBezTo>
                <a:lnTo>
                  <a:pt x="22784" y="14511"/>
                </a:lnTo>
                <a:cubicBezTo>
                  <a:pt x="23884" y="14511"/>
                  <a:pt x="24785" y="13610"/>
                  <a:pt x="24785" y="12509"/>
                </a:cubicBezTo>
                <a:lnTo>
                  <a:pt x="24785" y="2002"/>
                </a:lnTo>
                <a:cubicBezTo>
                  <a:pt x="24785" y="901"/>
                  <a:pt x="23884" y="0"/>
                  <a:pt x="22784" y="0"/>
                </a:cubicBezTo>
                <a:close/>
              </a:path>
            </a:pathLst>
          </a:custGeom>
          <a:solidFill>
            <a:srgbClr val="C1B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5"/>
          <p:cNvSpPr/>
          <p:nvPr/>
        </p:nvSpPr>
        <p:spPr>
          <a:xfrm>
            <a:off x="6116020" y="2967485"/>
            <a:ext cx="2017786" cy="822181"/>
          </a:xfrm>
          <a:custGeom>
            <a:rect b="b" l="l" r="r" t="t"/>
            <a:pathLst>
              <a:path extrusionOk="0" h="31357" w="76956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2369"/>
                </a:lnTo>
                <a:cubicBezTo>
                  <a:pt x="1" y="2603"/>
                  <a:pt x="201" y="2769"/>
                  <a:pt x="434" y="2769"/>
                </a:cubicBezTo>
                <a:lnTo>
                  <a:pt x="4437" y="2769"/>
                </a:lnTo>
                <a:cubicBezTo>
                  <a:pt x="4671" y="2769"/>
                  <a:pt x="4837" y="2603"/>
                  <a:pt x="4837" y="2369"/>
                </a:cubicBezTo>
                <a:lnTo>
                  <a:pt x="4837" y="434"/>
                </a:lnTo>
                <a:cubicBezTo>
                  <a:pt x="4837" y="201"/>
                  <a:pt x="4671" y="1"/>
                  <a:pt x="4437" y="1"/>
                </a:cubicBezTo>
                <a:close/>
                <a:moveTo>
                  <a:pt x="6972" y="1"/>
                </a:moveTo>
                <a:cubicBezTo>
                  <a:pt x="6739" y="1"/>
                  <a:pt x="6572" y="201"/>
                  <a:pt x="6572" y="434"/>
                </a:cubicBezTo>
                <a:lnTo>
                  <a:pt x="6572" y="2369"/>
                </a:lnTo>
                <a:cubicBezTo>
                  <a:pt x="6572" y="2603"/>
                  <a:pt x="6739" y="2769"/>
                  <a:pt x="6972" y="2769"/>
                </a:cubicBezTo>
                <a:lnTo>
                  <a:pt x="10975" y="2769"/>
                </a:lnTo>
                <a:cubicBezTo>
                  <a:pt x="11209" y="2769"/>
                  <a:pt x="11409" y="2603"/>
                  <a:pt x="11409" y="2369"/>
                </a:cubicBezTo>
                <a:lnTo>
                  <a:pt x="11409" y="434"/>
                </a:lnTo>
                <a:cubicBezTo>
                  <a:pt x="11409" y="201"/>
                  <a:pt x="11209" y="1"/>
                  <a:pt x="10975" y="1"/>
                </a:cubicBezTo>
                <a:close/>
                <a:moveTo>
                  <a:pt x="13544" y="1"/>
                </a:moveTo>
                <a:cubicBezTo>
                  <a:pt x="13310" y="1"/>
                  <a:pt x="13110" y="201"/>
                  <a:pt x="13110" y="434"/>
                </a:cubicBezTo>
                <a:lnTo>
                  <a:pt x="13110" y="2369"/>
                </a:lnTo>
                <a:cubicBezTo>
                  <a:pt x="13110" y="2603"/>
                  <a:pt x="13310" y="2769"/>
                  <a:pt x="13544" y="2769"/>
                </a:cubicBezTo>
                <a:lnTo>
                  <a:pt x="17547" y="2769"/>
                </a:lnTo>
                <a:cubicBezTo>
                  <a:pt x="17780" y="2769"/>
                  <a:pt x="17947" y="2603"/>
                  <a:pt x="17947" y="2369"/>
                </a:cubicBezTo>
                <a:lnTo>
                  <a:pt x="17947" y="434"/>
                </a:lnTo>
                <a:cubicBezTo>
                  <a:pt x="17947" y="201"/>
                  <a:pt x="17780" y="1"/>
                  <a:pt x="17547" y="1"/>
                </a:cubicBezTo>
                <a:close/>
                <a:moveTo>
                  <a:pt x="20082" y="1"/>
                </a:moveTo>
                <a:cubicBezTo>
                  <a:pt x="19882" y="1"/>
                  <a:pt x="19681" y="201"/>
                  <a:pt x="19681" y="434"/>
                </a:cubicBezTo>
                <a:lnTo>
                  <a:pt x="19681" y="2369"/>
                </a:lnTo>
                <a:cubicBezTo>
                  <a:pt x="19681" y="2603"/>
                  <a:pt x="19882" y="2769"/>
                  <a:pt x="20082" y="2769"/>
                </a:cubicBezTo>
                <a:lnTo>
                  <a:pt x="24085" y="2769"/>
                </a:lnTo>
                <a:cubicBezTo>
                  <a:pt x="24318" y="2769"/>
                  <a:pt x="24518" y="2603"/>
                  <a:pt x="24518" y="2369"/>
                </a:cubicBezTo>
                <a:lnTo>
                  <a:pt x="24518" y="434"/>
                </a:lnTo>
                <a:cubicBezTo>
                  <a:pt x="24518" y="201"/>
                  <a:pt x="24318" y="1"/>
                  <a:pt x="24085" y="1"/>
                </a:cubicBezTo>
                <a:close/>
                <a:moveTo>
                  <a:pt x="26653" y="1"/>
                </a:moveTo>
                <a:cubicBezTo>
                  <a:pt x="26420" y="1"/>
                  <a:pt x="26253" y="201"/>
                  <a:pt x="26253" y="434"/>
                </a:cubicBezTo>
                <a:lnTo>
                  <a:pt x="26253" y="2369"/>
                </a:lnTo>
                <a:cubicBezTo>
                  <a:pt x="26253" y="2603"/>
                  <a:pt x="26420" y="2769"/>
                  <a:pt x="26653" y="2769"/>
                </a:cubicBezTo>
                <a:lnTo>
                  <a:pt x="30656" y="2769"/>
                </a:lnTo>
                <a:cubicBezTo>
                  <a:pt x="30889" y="2769"/>
                  <a:pt x="31056" y="2603"/>
                  <a:pt x="31056" y="2369"/>
                </a:cubicBezTo>
                <a:lnTo>
                  <a:pt x="31056" y="434"/>
                </a:lnTo>
                <a:cubicBezTo>
                  <a:pt x="31056" y="201"/>
                  <a:pt x="30889" y="1"/>
                  <a:pt x="30656" y="1"/>
                </a:cubicBezTo>
                <a:close/>
                <a:moveTo>
                  <a:pt x="33224" y="1"/>
                </a:moveTo>
                <a:cubicBezTo>
                  <a:pt x="32991" y="1"/>
                  <a:pt x="32791" y="201"/>
                  <a:pt x="32791" y="434"/>
                </a:cubicBezTo>
                <a:lnTo>
                  <a:pt x="32791" y="2369"/>
                </a:lnTo>
                <a:cubicBezTo>
                  <a:pt x="32791" y="2603"/>
                  <a:pt x="32991" y="2769"/>
                  <a:pt x="33224" y="2769"/>
                </a:cubicBezTo>
                <a:lnTo>
                  <a:pt x="37194" y="2769"/>
                </a:lnTo>
                <a:cubicBezTo>
                  <a:pt x="37427" y="2769"/>
                  <a:pt x="37628" y="2603"/>
                  <a:pt x="37628" y="2369"/>
                </a:cubicBezTo>
                <a:lnTo>
                  <a:pt x="37628" y="434"/>
                </a:lnTo>
                <a:cubicBezTo>
                  <a:pt x="37628" y="201"/>
                  <a:pt x="37427" y="1"/>
                  <a:pt x="37194" y="1"/>
                </a:cubicBezTo>
                <a:close/>
                <a:moveTo>
                  <a:pt x="39762" y="1"/>
                </a:moveTo>
                <a:cubicBezTo>
                  <a:pt x="39529" y="1"/>
                  <a:pt x="39329" y="201"/>
                  <a:pt x="39329" y="434"/>
                </a:cubicBezTo>
                <a:lnTo>
                  <a:pt x="39329" y="2369"/>
                </a:lnTo>
                <a:cubicBezTo>
                  <a:pt x="39362" y="2603"/>
                  <a:pt x="39529" y="2769"/>
                  <a:pt x="39762" y="2769"/>
                </a:cubicBezTo>
                <a:lnTo>
                  <a:pt x="43765" y="2769"/>
                </a:lnTo>
                <a:cubicBezTo>
                  <a:pt x="43999" y="2769"/>
                  <a:pt x="44166" y="2603"/>
                  <a:pt x="44166" y="2369"/>
                </a:cubicBezTo>
                <a:lnTo>
                  <a:pt x="44166" y="434"/>
                </a:lnTo>
                <a:cubicBezTo>
                  <a:pt x="44166" y="201"/>
                  <a:pt x="43999" y="1"/>
                  <a:pt x="43765" y="1"/>
                </a:cubicBezTo>
                <a:close/>
                <a:moveTo>
                  <a:pt x="46334" y="1"/>
                </a:moveTo>
                <a:cubicBezTo>
                  <a:pt x="46100" y="1"/>
                  <a:pt x="45900" y="201"/>
                  <a:pt x="45900" y="434"/>
                </a:cubicBezTo>
                <a:lnTo>
                  <a:pt x="45900" y="2369"/>
                </a:lnTo>
                <a:cubicBezTo>
                  <a:pt x="45900" y="2603"/>
                  <a:pt x="46100" y="2769"/>
                  <a:pt x="46334" y="2769"/>
                </a:cubicBezTo>
                <a:lnTo>
                  <a:pt x="50337" y="2769"/>
                </a:lnTo>
                <a:cubicBezTo>
                  <a:pt x="50537" y="2769"/>
                  <a:pt x="50737" y="2603"/>
                  <a:pt x="50737" y="2369"/>
                </a:cubicBezTo>
                <a:lnTo>
                  <a:pt x="50737" y="434"/>
                </a:lnTo>
                <a:cubicBezTo>
                  <a:pt x="50737" y="201"/>
                  <a:pt x="50537" y="1"/>
                  <a:pt x="50337" y="1"/>
                </a:cubicBezTo>
                <a:close/>
                <a:moveTo>
                  <a:pt x="52872" y="1"/>
                </a:moveTo>
                <a:cubicBezTo>
                  <a:pt x="52638" y="1"/>
                  <a:pt x="52471" y="201"/>
                  <a:pt x="52471" y="434"/>
                </a:cubicBezTo>
                <a:lnTo>
                  <a:pt x="52471" y="2369"/>
                </a:lnTo>
                <a:cubicBezTo>
                  <a:pt x="52471" y="2603"/>
                  <a:pt x="52638" y="2769"/>
                  <a:pt x="52872" y="2769"/>
                </a:cubicBezTo>
                <a:lnTo>
                  <a:pt x="56875" y="2769"/>
                </a:lnTo>
                <a:cubicBezTo>
                  <a:pt x="57108" y="2769"/>
                  <a:pt x="57308" y="2603"/>
                  <a:pt x="57308" y="2369"/>
                </a:cubicBezTo>
                <a:lnTo>
                  <a:pt x="57308" y="434"/>
                </a:lnTo>
                <a:cubicBezTo>
                  <a:pt x="57308" y="201"/>
                  <a:pt x="57108" y="1"/>
                  <a:pt x="56875" y="1"/>
                </a:cubicBezTo>
                <a:close/>
                <a:moveTo>
                  <a:pt x="59443" y="1"/>
                </a:moveTo>
                <a:cubicBezTo>
                  <a:pt x="59210" y="1"/>
                  <a:pt x="59009" y="201"/>
                  <a:pt x="59009" y="434"/>
                </a:cubicBezTo>
                <a:lnTo>
                  <a:pt x="59009" y="2369"/>
                </a:lnTo>
                <a:cubicBezTo>
                  <a:pt x="59009" y="2603"/>
                  <a:pt x="59210" y="2769"/>
                  <a:pt x="59443" y="2769"/>
                </a:cubicBezTo>
                <a:lnTo>
                  <a:pt x="63446" y="2769"/>
                </a:lnTo>
                <a:cubicBezTo>
                  <a:pt x="63646" y="2769"/>
                  <a:pt x="63846" y="2603"/>
                  <a:pt x="63846" y="2369"/>
                </a:cubicBezTo>
                <a:lnTo>
                  <a:pt x="63846" y="434"/>
                </a:lnTo>
                <a:cubicBezTo>
                  <a:pt x="63846" y="201"/>
                  <a:pt x="63646" y="1"/>
                  <a:pt x="63446" y="1"/>
                </a:cubicBezTo>
                <a:close/>
                <a:moveTo>
                  <a:pt x="65981" y="1"/>
                </a:moveTo>
                <a:cubicBezTo>
                  <a:pt x="65748" y="1"/>
                  <a:pt x="65581" y="201"/>
                  <a:pt x="65581" y="434"/>
                </a:cubicBezTo>
                <a:lnTo>
                  <a:pt x="65581" y="2369"/>
                </a:lnTo>
                <a:cubicBezTo>
                  <a:pt x="65581" y="2603"/>
                  <a:pt x="65748" y="2769"/>
                  <a:pt x="65981" y="2769"/>
                </a:cubicBezTo>
                <a:lnTo>
                  <a:pt x="69984" y="2769"/>
                </a:lnTo>
                <a:cubicBezTo>
                  <a:pt x="70217" y="2769"/>
                  <a:pt x="70418" y="2603"/>
                  <a:pt x="70418" y="2369"/>
                </a:cubicBezTo>
                <a:lnTo>
                  <a:pt x="70418" y="434"/>
                </a:lnTo>
                <a:cubicBezTo>
                  <a:pt x="70418" y="201"/>
                  <a:pt x="70217" y="1"/>
                  <a:pt x="69984" y="1"/>
                </a:cubicBezTo>
                <a:close/>
                <a:moveTo>
                  <a:pt x="72552" y="1"/>
                </a:moveTo>
                <a:cubicBezTo>
                  <a:pt x="72319" y="1"/>
                  <a:pt x="72119" y="201"/>
                  <a:pt x="72119" y="434"/>
                </a:cubicBezTo>
                <a:lnTo>
                  <a:pt x="72119" y="2369"/>
                </a:lnTo>
                <a:cubicBezTo>
                  <a:pt x="72119" y="2603"/>
                  <a:pt x="72319" y="2769"/>
                  <a:pt x="72552" y="2769"/>
                </a:cubicBezTo>
                <a:lnTo>
                  <a:pt x="76555" y="2769"/>
                </a:lnTo>
                <a:cubicBezTo>
                  <a:pt x="76789" y="2769"/>
                  <a:pt x="76956" y="2603"/>
                  <a:pt x="76956" y="2369"/>
                </a:cubicBezTo>
                <a:lnTo>
                  <a:pt x="76956" y="434"/>
                </a:lnTo>
                <a:cubicBezTo>
                  <a:pt x="76956" y="201"/>
                  <a:pt x="76789" y="1"/>
                  <a:pt x="76555" y="1"/>
                </a:cubicBezTo>
                <a:close/>
                <a:moveTo>
                  <a:pt x="434" y="3570"/>
                </a:moveTo>
                <a:cubicBezTo>
                  <a:pt x="201" y="3570"/>
                  <a:pt x="1" y="3770"/>
                  <a:pt x="1" y="4004"/>
                </a:cubicBezTo>
                <a:lnTo>
                  <a:pt x="1" y="7673"/>
                </a:lnTo>
                <a:cubicBezTo>
                  <a:pt x="1" y="7906"/>
                  <a:pt x="201" y="8073"/>
                  <a:pt x="434" y="8073"/>
                </a:cubicBezTo>
                <a:lnTo>
                  <a:pt x="4437" y="8073"/>
                </a:lnTo>
                <a:cubicBezTo>
                  <a:pt x="4671" y="8073"/>
                  <a:pt x="4837" y="7906"/>
                  <a:pt x="4837" y="7673"/>
                </a:cubicBezTo>
                <a:lnTo>
                  <a:pt x="4837" y="4004"/>
                </a:lnTo>
                <a:cubicBezTo>
                  <a:pt x="4837" y="3770"/>
                  <a:pt x="4671" y="3570"/>
                  <a:pt x="4437" y="3570"/>
                </a:cubicBezTo>
                <a:close/>
                <a:moveTo>
                  <a:pt x="6972" y="3570"/>
                </a:moveTo>
                <a:cubicBezTo>
                  <a:pt x="6739" y="3570"/>
                  <a:pt x="6572" y="3770"/>
                  <a:pt x="6572" y="4004"/>
                </a:cubicBezTo>
                <a:lnTo>
                  <a:pt x="6572" y="7673"/>
                </a:lnTo>
                <a:cubicBezTo>
                  <a:pt x="6572" y="7906"/>
                  <a:pt x="6739" y="8073"/>
                  <a:pt x="6972" y="8073"/>
                </a:cubicBezTo>
                <a:lnTo>
                  <a:pt x="10975" y="8073"/>
                </a:lnTo>
                <a:cubicBezTo>
                  <a:pt x="11209" y="8073"/>
                  <a:pt x="11409" y="7906"/>
                  <a:pt x="11409" y="7673"/>
                </a:cubicBezTo>
                <a:lnTo>
                  <a:pt x="11409" y="4004"/>
                </a:lnTo>
                <a:cubicBezTo>
                  <a:pt x="11409" y="3770"/>
                  <a:pt x="11209" y="3570"/>
                  <a:pt x="10975" y="3570"/>
                </a:cubicBezTo>
                <a:close/>
                <a:moveTo>
                  <a:pt x="13544" y="3570"/>
                </a:moveTo>
                <a:cubicBezTo>
                  <a:pt x="13310" y="3570"/>
                  <a:pt x="13110" y="3770"/>
                  <a:pt x="13110" y="4004"/>
                </a:cubicBezTo>
                <a:lnTo>
                  <a:pt x="13110" y="7673"/>
                </a:lnTo>
                <a:cubicBezTo>
                  <a:pt x="13110" y="7906"/>
                  <a:pt x="13310" y="8073"/>
                  <a:pt x="13544" y="8073"/>
                </a:cubicBezTo>
                <a:lnTo>
                  <a:pt x="17547" y="8073"/>
                </a:lnTo>
                <a:cubicBezTo>
                  <a:pt x="17780" y="8073"/>
                  <a:pt x="17947" y="7906"/>
                  <a:pt x="17947" y="7673"/>
                </a:cubicBezTo>
                <a:lnTo>
                  <a:pt x="17947" y="4004"/>
                </a:lnTo>
                <a:cubicBezTo>
                  <a:pt x="17947" y="3770"/>
                  <a:pt x="17780" y="3570"/>
                  <a:pt x="17547" y="3570"/>
                </a:cubicBezTo>
                <a:close/>
                <a:moveTo>
                  <a:pt x="20082" y="3570"/>
                </a:moveTo>
                <a:cubicBezTo>
                  <a:pt x="19882" y="3570"/>
                  <a:pt x="19681" y="3770"/>
                  <a:pt x="19681" y="4004"/>
                </a:cubicBezTo>
                <a:lnTo>
                  <a:pt x="19681" y="7673"/>
                </a:lnTo>
                <a:cubicBezTo>
                  <a:pt x="19681" y="7906"/>
                  <a:pt x="19882" y="8073"/>
                  <a:pt x="20082" y="8073"/>
                </a:cubicBezTo>
                <a:lnTo>
                  <a:pt x="24085" y="8073"/>
                </a:lnTo>
                <a:cubicBezTo>
                  <a:pt x="24318" y="8073"/>
                  <a:pt x="24518" y="7906"/>
                  <a:pt x="24518" y="7673"/>
                </a:cubicBezTo>
                <a:lnTo>
                  <a:pt x="24518" y="4004"/>
                </a:lnTo>
                <a:cubicBezTo>
                  <a:pt x="24518" y="3770"/>
                  <a:pt x="24318" y="3570"/>
                  <a:pt x="24085" y="3570"/>
                </a:cubicBezTo>
                <a:close/>
                <a:moveTo>
                  <a:pt x="26653" y="3570"/>
                </a:moveTo>
                <a:cubicBezTo>
                  <a:pt x="26420" y="3570"/>
                  <a:pt x="26253" y="3770"/>
                  <a:pt x="26253" y="4004"/>
                </a:cubicBezTo>
                <a:lnTo>
                  <a:pt x="26253" y="7673"/>
                </a:lnTo>
                <a:cubicBezTo>
                  <a:pt x="26253" y="7906"/>
                  <a:pt x="26420" y="8073"/>
                  <a:pt x="26653" y="8073"/>
                </a:cubicBezTo>
                <a:lnTo>
                  <a:pt x="30656" y="8073"/>
                </a:lnTo>
                <a:cubicBezTo>
                  <a:pt x="30889" y="8073"/>
                  <a:pt x="31056" y="7906"/>
                  <a:pt x="31056" y="7673"/>
                </a:cubicBezTo>
                <a:lnTo>
                  <a:pt x="31056" y="4004"/>
                </a:lnTo>
                <a:cubicBezTo>
                  <a:pt x="31056" y="3770"/>
                  <a:pt x="30889" y="3570"/>
                  <a:pt x="30656" y="3570"/>
                </a:cubicBezTo>
                <a:close/>
                <a:moveTo>
                  <a:pt x="33224" y="3570"/>
                </a:moveTo>
                <a:cubicBezTo>
                  <a:pt x="32991" y="3570"/>
                  <a:pt x="32791" y="3770"/>
                  <a:pt x="32791" y="4004"/>
                </a:cubicBezTo>
                <a:lnTo>
                  <a:pt x="32791" y="7673"/>
                </a:lnTo>
                <a:cubicBezTo>
                  <a:pt x="32791" y="7906"/>
                  <a:pt x="32991" y="8073"/>
                  <a:pt x="33224" y="8073"/>
                </a:cubicBezTo>
                <a:lnTo>
                  <a:pt x="37194" y="8073"/>
                </a:lnTo>
                <a:cubicBezTo>
                  <a:pt x="37427" y="8073"/>
                  <a:pt x="37628" y="7906"/>
                  <a:pt x="37628" y="7673"/>
                </a:cubicBezTo>
                <a:lnTo>
                  <a:pt x="37628" y="4004"/>
                </a:lnTo>
                <a:cubicBezTo>
                  <a:pt x="37628" y="3770"/>
                  <a:pt x="37427" y="3570"/>
                  <a:pt x="37194" y="3570"/>
                </a:cubicBezTo>
                <a:close/>
                <a:moveTo>
                  <a:pt x="39762" y="3570"/>
                </a:moveTo>
                <a:cubicBezTo>
                  <a:pt x="39529" y="3570"/>
                  <a:pt x="39329" y="3770"/>
                  <a:pt x="39329" y="4004"/>
                </a:cubicBezTo>
                <a:lnTo>
                  <a:pt x="39329" y="7673"/>
                </a:lnTo>
                <a:cubicBezTo>
                  <a:pt x="39362" y="7906"/>
                  <a:pt x="39529" y="8073"/>
                  <a:pt x="39762" y="8073"/>
                </a:cubicBezTo>
                <a:lnTo>
                  <a:pt x="43765" y="8073"/>
                </a:lnTo>
                <a:cubicBezTo>
                  <a:pt x="43999" y="8073"/>
                  <a:pt x="44166" y="7906"/>
                  <a:pt x="44166" y="7673"/>
                </a:cubicBezTo>
                <a:lnTo>
                  <a:pt x="44166" y="4004"/>
                </a:lnTo>
                <a:cubicBezTo>
                  <a:pt x="44166" y="3770"/>
                  <a:pt x="43999" y="3570"/>
                  <a:pt x="43765" y="3570"/>
                </a:cubicBezTo>
                <a:close/>
                <a:moveTo>
                  <a:pt x="46334" y="3570"/>
                </a:moveTo>
                <a:cubicBezTo>
                  <a:pt x="46100" y="3570"/>
                  <a:pt x="45900" y="3770"/>
                  <a:pt x="45900" y="4004"/>
                </a:cubicBezTo>
                <a:lnTo>
                  <a:pt x="45900" y="7673"/>
                </a:lnTo>
                <a:cubicBezTo>
                  <a:pt x="45900" y="7906"/>
                  <a:pt x="46100" y="8073"/>
                  <a:pt x="46334" y="8073"/>
                </a:cubicBezTo>
                <a:lnTo>
                  <a:pt x="50337" y="8073"/>
                </a:lnTo>
                <a:cubicBezTo>
                  <a:pt x="50537" y="8073"/>
                  <a:pt x="50737" y="7906"/>
                  <a:pt x="50737" y="7673"/>
                </a:cubicBezTo>
                <a:lnTo>
                  <a:pt x="50737" y="4004"/>
                </a:lnTo>
                <a:cubicBezTo>
                  <a:pt x="50737" y="3770"/>
                  <a:pt x="50537" y="3570"/>
                  <a:pt x="50337" y="3570"/>
                </a:cubicBezTo>
                <a:close/>
                <a:moveTo>
                  <a:pt x="52872" y="3570"/>
                </a:moveTo>
                <a:cubicBezTo>
                  <a:pt x="52638" y="3570"/>
                  <a:pt x="52471" y="3770"/>
                  <a:pt x="52471" y="4004"/>
                </a:cubicBezTo>
                <a:lnTo>
                  <a:pt x="52471" y="7673"/>
                </a:lnTo>
                <a:cubicBezTo>
                  <a:pt x="52471" y="7906"/>
                  <a:pt x="52638" y="8073"/>
                  <a:pt x="52872" y="8073"/>
                </a:cubicBezTo>
                <a:lnTo>
                  <a:pt x="56875" y="8073"/>
                </a:lnTo>
                <a:cubicBezTo>
                  <a:pt x="57108" y="8073"/>
                  <a:pt x="57308" y="7906"/>
                  <a:pt x="57308" y="7673"/>
                </a:cubicBezTo>
                <a:lnTo>
                  <a:pt x="57308" y="4004"/>
                </a:lnTo>
                <a:cubicBezTo>
                  <a:pt x="57308" y="3770"/>
                  <a:pt x="57108" y="3570"/>
                  <a:pt x="56875" y="3570"/>
                </a:cubicBezTo>
                <a:close/>
                <a:moveTo>
                  <a:pt x="59443" y="3570"/>
                </a:moveTo>
                <a:cubicBezTo>
                  <a:pt x="59210" y="3570"/>
                  <a:pt x="59009" y="3770"/>
                  <a:pt x="59009" y="4004"/>
                </a:cubicBezTo>
                <a:lnTo>
                  <a:pt x="59009" y="7673"/>
                </a:lnTo>
                <a:cubicBezTo>
                  <a:pt x="59009" y="7906"/>
                  <a:pt x="59210" y="8073"/>
                  <a:pt x="59443" y="8073"/>
                </a:cubicBezTo>
                <a:lnTo>
                  <a:pt x="63446" y="8073"/>
                </a:lnTo>
                <a:cubicBezTo>
                  <a:pt x="63646" y="8073"/>
                  <a:pt x="63846" y="7906"/>
                  <a:pt x="63846" y="7673"/>
                </a:cubicBezTo>
                <a:lnTo>
                  <a:pt x="63846" y="4004"/>
                </a:lnTo>
                <a:cubicBezTo>
                  <a:pt x="63846" y="3770"/>
                  <a:pt x="63646" y="3570"/>
                  <a:pt x="63446" y="3570"/>
                </a:cubicBezTo>
                <a:close/>
                <a:moveTo>
                  <a:pt x="65981" y="3570"/>
                </a:moveTo>
                <a:cubicBezTo>
                  <a:pt x="65748" y="3570"/>
                  <a:pt x="65581" y="3770"/>
                  <a:pt x="65581" y="4004"/>
                </a:cubicBezTo>
                <a:lnTo>
                  <a:pt x="65581" y="7673"/>
                </a:lnTo>
                <a:cubicBezTo>
                  <a:pt x="65581" y="7906"/>
                  <a:pt x="65748" y="8073"/>
                  <a:pt x="65981" y="8073"/>
                </a:cubicBezTo>
                <a:lnTo>
                  <a:pt x="76555" y="8073"/>
                </a:lnTo>
                <a:cubicBezTo>
                  <a:pt x="76789" y="8073"/>
                  <a:pt x="76956" y="7906"/>
                  <a:pt x="76956" y="7673"/>
                </a:cubicBezTo>
                <a:lnTo>
                  <a:pt x="76956" y="4004"/>
                </a:lnTo>
                <a:cubicBezTo>
                  <a:pt x="76956" y="3770"/>
                  <a:pt x="76789" y="3570"/>
                  <a:pt x="76555" y="3570"/>
                </a:cubicBezTo>
                <a:close/>
                <a:moveTo>
                  <a:pt x="434" y="9041"/>
                </a:moveTo>
                <a:cubicBezTo>
                  <a:pt x="201" y="9041"/>
                  <a:pt x="1" y="9207"/>
                  <a:pt x="1" y="9441"/>
                </a:cubicBezTo>
                <a:lnTo>
                  <a:pt x="1" y="13110"/>
                </a:lnTo>
                <a:cubicBezTo>
                  <a:pt x="1" y="13344"/>
                  <a:pt x="201" y="13544"/>
                  <a:pt x="434" y="13544"/>
                </a:cubicBezTo>
                <a:lnTo>
                  <a:pt x="10975" y="13544"/>
                </a:lnTo>
                <a:cubicBezTo>
                  <a:pt x="11209" y="13544"/>
                  <a:pt x="11409" y="13344"/>
                  <a:pt x="11409" y="13110"/>
                </a:cubicBezTo>
                <a:lnTo>
                  <a:pt x="11409" y="9441"/>
                </a:lnTo>
                <a:cubicBezTo>
                  <a:pt x="11409" y="9207"/>
                  <a:pt x="11209" y="9041"/>
                  <a:pt x="10975" y="9041"/>
                </a:cubicBezTo>
                <a:close/>
                <a:moveTo>
                  <a:pt x="13544" y="9041"/>
                </a:moveTo>
                <a:cubicBezTo>
                  <a:pt x="13310" y="9041"/>
                  <a:pt x="13110" y="9207"/>
                  <a:pt x="13110" y="9441"/>
                </a:cubicBezTo>
                <a:lnTo>
                  <a:pt x="13110" y="13110"/>
                </a:lnTo>
                <a:cubicBezTo>
                  <a:pt x="13110" y="13344"/>
                  <a:pt x="13310" y="13544"/>
                  <a:pt x="13544" y="13544"/>
                </a:cubicBezTo>
                <a:lnTo>
                  <a:pt x="17547" y="13544"/>
                </a:lnTo>
                <a:cubicBezTo>
                  <a:pt x="17780" y="13544"/>
                  <a:pt x="17947" y="13344"/>
                  <a:pt x="17947" y="13110"/>
                </a:cubicBezTo>
                <a:lnTo>
                  <a:pt x="17947" y="9441"/>
                </a:lnTo>
                <a:cubicBezTo>
                  <a:pt x="17947" y="9207"/>
                  <a:pt x="17780" y="9041"/>
                  <a:pt x="17547" y="9041"/>
                </a:cubicBezTo>
                <a:close/>
                <a:moveTo>
                  <a:pt x="20082" y="9041"/>
                </a:moveTo>
                <a:cubicBezTo>
                  <a:pt x="19882" y="9041"/>
                  <a:pt x="19681" y="9207"/>
                  <a:pt x="19681" y="9441"/>
                </a:cubicBezTo>
                <a:lnTo>
                  <a:pt x="19681" y="13110"/>
                </a:lnTo>
                <a:cubicBezTo>
                  <a:pt x="19681" y="13344"/>
                  <a:pt x="19882" y="13544"/>
                  <a:pt x="20082" y="13544"/>
                </a:cubicBezTo>
                <a:lnTo>
                  <a:pt x="24085" y="13544"/>
                </a:lnTo>
                <a:cubicBezTo>
                  <a:pt x="24318" y="13544"/>
                  <a:pt x="24518" y="13344"/>
                  <a:pt x="24518" y="13110"/>
                </a:cubicBezTo>
                <a:lnTo>
                  <a:pt x="24518" y="9441"/>
                </a:lnTo>
                <a:cubicBezTo>
                  <a:pt x="24518" y="9207"/>
                  <a:pt x="24318" y="9041"/>
                  <a:pt x="24085" y="9041"/>
                </a:cubicBezTo>
                <a:close/>
                <a:moveTo>
                  <a:pt x="26653" y="9041"/>
                </a:moveTo>
                <a:cubicBezTo>
                  <a:pt x="26420" y="9041"/>
                  <a:pt x="26253" y="9207"/>
                  <a:pt x="26253" y="9441"/>
                </a:cubicBezTo>
                <a:lnTo>
                  <a:pt x="26253" y="13110"/>
                </a:lnTo>
                <a:cubicBezTo>
                  <a:pt x="26253" y="13344"/>
                  <a:pt x="26420" y="13544"/>
                  <a:pt x="26653" y="13544"/>
                </a:cubicBezTo>
                <a:lnTo>
                  <a:pt x="30656" y="13544"/>
                </a:lnTo>
                <a:cubicBezTo>
                  <a:pt x="30889" y="13544"/>
                  <a:pt x="31056" y="13344"/>
                  <a:pt x="31056" y="13110"/>
                </a:cubicBezTo>
                <a:lnTo>
                  <a:pt x="31056" y="9441"/>
                </a:lnTo>
                <a:cubicBezTo>
                  <a:pt x="31056" y="9207"/>
                  <a:pt x="30889" y="9041"/>
                  <a:pt x="30656" y="9041"/>
                </a:cubicBezTo>
                <a:close/>
                <a:moveTo>
                  <a:pt x="33224" y="9041"/>
                </a:moveTo>
                <a:cubicBezTo>
                  <a:pt x="32991" y="9041"/>
                  <a:pt x="32791" y="9207"/>
                  <a:pt x="32791" y="9441"/>
                </a:cubicBezTo>
                <a:lnTo>
                  <a:pt x="32791" y="13110"/>
                </a:lnTo>
                <a:cubicBezTo>
                  <a:pt x="32791" y="13344"/>
                  <a:pt x="32991" y="13544"/>
                  <a:pt x="33224" y="13544"/>
                </a:cubicBezTo>
                <a:lnTo>
                  <a:pt x="37194" y="13544"/>
                </a:lnTo>
                <a:cubicBezTo>
                  <a:pt x="37427" y="13544"/>
                  <a:pt x="37628" y="13344"/>
                  <a:pt x="37628" y="13110"/>
                </a:cubicBezTo>
                <a:lnTo>
                  <a:pt x="37628" y="9441"/>
                </a:lnTo>
                <a:cubicBezTo>
                  <a:pt x="37628" y="9207"/>
                  <a:pt x="37427" y="9041"/>
                  <a:pt x="37194" y="9041"/>
                </a:cubicBezTo>
                <a:close/>
                <a:moveTo>
                  <a:pt x="39762" y="9041"/>
                </a:moveTo>
                <a:cubicBezTo>
                  <a:pt x="39529" y="9041"/>
                  <a:pt x="39329" y="9207"/>
                  <a:pt x="39329" y="9441"/>
                </a:cubicBezTo>
                <a:lnTo>
                  <a:pt x="39329" y="13110"/>
                </a:lnTo>
                <a:cubicBezTo>
                  <a:pt x="39362" y="13344"/>
                  <a:pt x="39529" y="13544"/>
                  <a:pt x="39762" y="13544"/>
                </a:cubicBezTo>
                <a:lnTo>
                  <a:pt x="43765" y="13544"/>
                </a:lnTo>
                <a:cubicBezTo>
                  <a:pt x="43999" y="13544"/>
                  <a:pt x="44166" y="13344"/>
                  <a:pt x="44166" y="13110"/>
                </a:cubicBezTo>
                <a:lnTo>
                  <a:pt x="44166" y="9441"/>
                </a:lnTo>
                <a:cubicBezTo>
                  <a:pt x="44166" y="9207"/>
                  <a:pt x="43999" y="9041"/>
                  <a:pt x="43765" y="9041"/>
                </a:cubicBezTo>
                <a:close/>
                <a:moveTo>
                  <a:pt x="46334" y="9041"/>
                </a:moveTo>
                <a:cubicBezTo>
                  <a:pt x="46100" y="9041"/>
                  <a:pt x="45900" y="9207"/>
                  <a:pt x="45900" y="9441"/>
                </a:cubicBezTo>
                <a:lnTo>
                  <a:pt x="45900" y="13110"/>
                </a:lnTo>
                <a:cubicBezTo>
                  <a:pt x="45900" y="13344"/>
                  <a:pt x="46100" y="13544"/>
                  <a:pt x="46334" y="13544"/>
                </a:cubicBezTo>
                <a:lnTo>
                  <a:pt x="50337" y="13544"/>
                </a:lnTo>
                <a:cubicBezTo>
                  <a:pt x="50537" y="13544"/>
                  <a:pt x="50737" y="13344"/>
                  <a:pt x="50737" y="13110"/>
                </a:cubicBezTo>
                <a:lnTo>
                  <a:pt x="50737" y="9441"/>
                </a:lnTo>
                <a:cubicBezTo>
                  <a:pt x="50737" y="9207"/>
                  <a:pt x="50537" y="9041"/>
                  <a:pt x="50337" y="9041"/>
                </a:cubicBezTo>
                <a:close/>
                <a:moveTo>
                  <a:pt x="52872" y="9041"/>
                </a:moveTo>
                <a:cubicBezTo>
                  <a:pt x="52638" y="9041"/>
                  <a:pt x="52471" y="9207"/>
                  <a:pt x="52471" y="9441"/>
                </a:cubicBezTo>
                <a:lnTo>
                  <a:pt x="52471" y="13110"/>
                </a:lnTo>
                <a:cubicBezTo>
                  <a:pt x="52471" y="13344"/>
                  <a:pt x="52638" y="13544"/>
                  <a:pt x="52872" y="13544"/>
                </a:cubicBezTo>
                <a:lnTo>
                  <a:pt x="56875" y="13544"/>
                </a:lnTo>
                <a:cubicBezTo>
                  <a:pt x="57108" y="13544"/>
                  <a:pt x="57308" y="13344"/>
                  <a:pt x="57308" y="13110"/>
                </a:cubicBezTo>
                <a:lnTo>
                  <a:pt x="57308" y="9441"/>
                </a:lnTo>
                <a:cubicBezTo>
                  <a:pt x="57308" y="9207"/>
                  <a:pt x="57108" y="9041"/>
                  <a:pt x="56875" y="9041"/>
                </a:cubicBezTo>
                <a:close/>
                <a:moveTo>
                  <a:pt x="59443" y="9041"/>
                </a:moveTo>
                <a:cubicBezTo>
                  <a:pt x="59210" y="9041"/>
                  <a:pt x="59009" y="9207"/>
                  <a:pt x="59009" y="9441"/>
                </a:cubicBezTo>
                <a:lnTo>
                  <a:pt x="59009" y="13110"/>
                </a:lnTo>
                <a:cubicBezTo>
                  <a:pt x="59009" y="13344"/>
                  <a:pt x="59210" y="13544"/>
                  <a:pt x="59443" y="13544"/>
                </a:cubicBezTo>
                <a:lnTo>
                  <a:pt x="63446" y="13544"/>
                </a:lnTo>
                <a:cubicBezTo>
                  <a:pt x="63646" y="13544"/>
                  <a:pt x="63846" y="13344"/>
                  <a:pt x="63846" y="13110"/>
                </a:cubicBezTo>
                <a:lnTo>
                  <a:pt x="63846" y="9441"/>
                </a:lnTo>
                <a:cubicBezTo>
                  <a:pt x="63846" y="9207"/>
                  <a:pt x="63646" y="9041"/>
                  <a:pt x="63446" y="9041"/>
                </a:cubicBezTo>
                <a:close/>
                <a:moveTo>
                  <a:pt x="434" y="14978"/>
                </a:moveTo>
                <a:cubicBezTo>
                  <a:pt x="201" y="14978"/>
                  <a:pt x="1" y="15145"/>
                  <a:pt x="1" y="15378"/>
                </a:cubicBezTo>
                <a:lnTo>
                  <a:pt x="1" y="19048"/>
                </a:lnTo>
                <a:cubicBezTo>
                  <a:pt x="1" y="19281"/>
                  <a:pt x="201" y="19481"/>
                  <a:pt x="434" y="19481"/>
                </a:cubicBezTo>
                <a:lnTo>
                  <a:pt x="4437" y="19481"/>
                </a:lnTo>
                <a:cubicBezTo>
                  <a:pt x="4671" y="19481"/>
                  <a:pt x="4837" y="19281"/>
                  <a:pt x="4837" y="19048"/>
                </a:cubicBezTo>
                <a:lnTo>
                  <a:pt x="4837" y="15378"/>
                </a:lnTo>
                <a:cubicBezTo>
                  <a:pt x="4837" y="15145"/>
                  <a:pt x="4671" y="14978"/>
                  <a:pt x="4437" y="14978"/>
                </a:cubicBezTo>
                <a:close/>
                <a:moveTo>
                  <a:pt x="6972" y="14978"/>
                </a:moveTo>
                <a:cubicBezTo>
                  <a:pt x="6739" y="14978"/>
                  <a:pt x="6572" y="15145"/>
                  <a:pt x="6572" y="15378"/>
                </a:cubicBezTo>
                <a:lnTo>
                  <a:pt x="6572" y="19048"/>
                </a:lnTo>
                <a:cubicBezTo>
                  <a:pt x="6572" y="19281"/>
                  <a:pt x="6739" y="19481"/>
                  <a:pt x="6972" y="19481"/>
                </a:cubicBezTo>
                <a:lnTo>
                  <a:pt x="10975" y="19481"/>
                </a:lnTo>
                <a:cubicBezTo>
                  <a:pt x="11209" y="19481"/>
                  <a:pt x="11409" y="19281"/>
                  <a:pt x="11409" y="19048"/>
                </a:cubicBezTo>
                <a:lnTo>
                  <a:pt x="11409" y="15378"/>
                </a:lnTo>
                <a:cubicBezTo>
                  <a:pt x="11409" y="15145"/>
                  <a:pt x="11209" y="14978"/>
                  <a:pt x="10975" y="14978"/>
                </a:cubicBezTo>
                <a:close/>
                <a:moveTo>
                  <a:pt x="13544" y="14978"/>
                </a:moveTo>
                <a:cubicBezTo>
                  <a:pt x="13310" y="14978"/>
                  <a:pt x="13110" y="15145"/>
                  <a:pt x="13110" y="15378"/>
                </a:cubicBezTo>
                <a:lnTo>
                  <a:pt x="13110" y="19048"/>
                </a:lnTo>
                <a:cubicBezTo>
                  <a:pt x="13110" y="19281"/>
                  <a:pt x="13310" y="19481"/>
                  <a:pt x="13544" y="19481"/>
                </a:cubicBezTo>
                <a:lnTo>
                  <a:pt x="17547" y="19481"/>
                </a:lnTo>
                <a:cubicBezTo>
                  <a:pt x="17780" y="19481"/>
                  <a:pt x="17947" y="19281"/>
                  <a:pt x="17947" y="19048"/>
                </a:cubicBezTo>
                <a:lnTo>
                  <a:pt x="17947" y="15378"/>
                </a:lnTo>
                <a:cubicBezTo>
                  <a:pt x="17947" y="15145"/>
                  <a:pt x="17780" y="14978"/>
                  <a:pt x="17547" y="14978"/>
                </a:cubicBezTo>
                <a:close/>
                <a:moveTo>
                  <a:pt x="20082" y="14978"/>
                </a:moveTo>
                <a:cubicBezTo>
                  <a:pt x="19882" y="14978"/>
                  <a:pt x="19681" y="15145"/>
                  <a:pt x="19681" y="15378"/>
                </a:cubicBezTo>
                <a:lnTo>
                  <a:pt x="19681" y="19048"/>
                </a:lnTo>
                <a:cubicBezTo>
                  <a:pt x="19681" y="19281"/>
                  <a:pt x="19882" y="19481"/>
                  <a:pt x="20082" y="19481"/>
                </a:cubicBezTo>
                <a:lnTo>
                  <a:pt x="24085" y="19481"/>
                </a:lnTo>
                <a:cubicBezTo>
                  <a:pt x="24318" y="19481"/>
                  <a:pt x="24518" y="19281"/>
                  <a:pt x="24518" y="19048"/>
                </a:cubicBezTo>
                <a:lnTo>
                  <a:pt x="24518" y="15378"/>
                </a:lnTo>
                <a:cubicBezTo>
                  <a:pt x="24518" y="15145"/>
                  <a:pt x="24318" y="14978"/>
                  <a:pt x="24085" y="14978"/>
                </a:cubicBezTo>
                <a:close/>
                <a:moveTo>
                  <a:pt x="26653" y="14978"/>
                </a:moveTo>
                <a:cubicBezTo>
                  <a:pt x="26420" y="14978"/>
                  <a:pt x="26253" y="15145"/>
                  <a:pt x="26253" y="15378"/>
                </a:cubicBezTo>
                <a:lnTo>
                  <a:pt x="26253" y="19048"/>
                </a:lnTo>
                <a:cubicBezTo>
                  <a:pt x="26253" y="19281"/>
                  <a:pt x="26420" y="19481"/>
                  <a:pt x="26653" y="19481"/>
                </a:cubicBezTo>
                <a:lnTo>
                  <a:pt x="30656" y="19481"/>
                </a:lnTo>
                <a:cubicBezTo>
                  <a:pt x="30889" y="19481"/>
                  <a:pt x="31056" y="19281"/>
                  <a:pt x="31056" y="19048"/>
                </a:cubicBezTo>
                <a:lnTo>
                  <a:pt x="31056" y="15378"/>
                </a:lnTo>
                <a:cubicBezTo>
                  <a:pt x="31056" y="15145"/>
                  <a:pt x="30889" y="14978"/>
                  <a:pt x="30656" y="14978"/>
                </a:cubicBezTo>
                <a:close/>
                <a:moveTo>
                  <a:pt x="33224" y="14978"/>
                </a:moveTo>
                <a:cubicBezTo>
                  <a:pt x="32991" y="14978"/>
                  <a:pt x="32791" y="15145"/>
                  <a:pt x="32791" y="15378"/>
                </a:cubicBezTo>
                <a:lnTo>
                  <a:pt x="32791" y="19048"/>
                </a:lnTo>
                <a:cubicBezTo>
                  <a:pt x="32791" y="19281"/>
                  <a:pt x="32991" y="19481"/>
                  <a:pt x="33224" y="19481"/>
                </a:cubicBezTo>
                <a:lnTo>
                  <a:pt x="37194" y="19481"/>
                </a:lnTo>
                <a:cubicBezTo>
                  <a:pt x="37427" y="19481"/>
                  <a:pt x="37628" y="19281"/>
                  <a:pt x="37628" y="19048"/>
                </a:cubicBezTo>
                <a:lnTo>
                  <a:pt x="37628" y="15378"/>
                </a:lnTo>
                <a:cubicBezTo>
                  <a:pt x="37628" y="15145"/>
                  <a:pt x="37427" y="14978"/>
                  <a:pt x="37194" y="14978"/>
                </a:cubicBezTo>
                <a:close/>
                <a:moveTo>
                  <a:pt x="39762" y="14978"/>
                </a:moveTo>
                <a:cubicBezTo>
                  <a:pt x="39529" y="14978"/>
                  <a:pt x="39329" y="15145"/>
                  <a:pt x="39329" y="15378"/>
                </a:cubicBezTo>
                <a:lnTo>
                  <a:pt x="39329" y="19048"/>
                </a:lnTo>
                <a:cubicBezTo>
                  <a:pt x="39362" y="19281"/>
                  <a:pt x="39529" y="19481"/>
                  <a:pt x="39762" y="19481"/>
                </a:cubicBezTo>
                <a:lnTo>
                  <a:pt x="43765" y="19481"/>
                </a:lnTo>
                <a:cubicBezTo>
                  <a:pt x="43999" y="19481"/>
                  <a:pt x="44166" y="19281"/>
                  <a:pt x="44166" y="19048"/>
                </a:cubicBezTo>
                <a:lnTo>
                  <a:pt x="44166" y="15378"/>
                </a:lnTo>
                <a:cubicBezTo>
                  <a:pt x="44166" y="15145"/>
                  <a:pt x="43999" y="14978"/>
                  <a:pt x="43765" y="14978"/>
                </a:cubicBezTo>
                <a:close/>
                <a:moveTo>
                  <a:pt x="46334" y="14978"/>
                </a:moveTo>
                <a:cubicBezTo>
                  <a:pt x="46100" y="14978"/>
                  <a:pt x="45900" y="15145"/>
                  <a:pt x="45900" y="15378"/>
                </a:cubicBezTo>
                <a:lnTo>
                  <a:pt x="45900" y="19048"/>
                </a:lnTo>
                <a:cubicBezTo>
                  <a:pt x="45900" y="19281"/>
                  <a:pt x="46100" y="19481"/>
                  <a:pt x="46334" y="19481"/>
                </a:cubicBezTo>
                <a:lnTo>
                  <a:pt x="50337" y="19481"/>
                </a:lnTo>
                <a:cubicBezTo>
                  <a:pt x="50537" y="19481"/>
                  <a:pt x="50737" y="19281"/>
                  <a:pt x="50737" y="19048"/>
                </a:cubicBezTo>
                <a:lnTo>
                  <a:pt x="50737" y="15378"/>
                </a:lnTo>
                <a:cubicBezTo>
                  <a:pt x="50737" y="15145"/>
                  <a:pt x="50537" y="14978"/>
                  <a:pt x="50337" y="14978"/>
                </a:cubicBezTo>
                <a:close/>
                <a:moveTo>
                  <a:pt x="52872" y="14978"/>
                </a:moveTo>
                <a:cubicBezTo>
                  <a:pt x="52638" y="14978"/>
                  <a:pt x="52471" y="15145"/>
                  <a:pt x="52471" y="15378"/>
                </a:cubicBezTo>
                <a:lnTo>
                  <a:pt x="52471" y="19048"/>
                </a:lnTo>
                <a:cubicBezTo>
                  <a:pt x="52471" y="19281"/>
                  <a:pt x="52638" y="19481"/>
                  <a:pt x="52872" y="19481"/>
                </a:cubicBezTo>
                <a:lnTo>
                  <a:pt x="56875" y="19481"/>
                </a:lnTo>
                <a:cubicBezTo>
                  <a:pt x="57108" y="19481"/>
                  <a:pt x="57308" y="19281"/>
                  <a:pt x="57308" y="19048"/>
                </a:cubicBezTo>
                <a:lnTo>
                  <a:pt x="57308" y="15378"/>
                </a:lnTo>
                <a:cubicBezTo>
                  <a:pt x="57308" y="15145"/>
                  <a:pt x="57108" y="14978"/>
                  <a:pt x="56875" y="14978"/>
                </a:cubicBezTo>
                <a:close/>
                <a:moveTo>
                  <a:pt x="59443" y="14978"/>
                </a:moveTo>
                <a:cubicBezTo>
                  <a:pt x="59210" y="14978"/>
                  <a:pt x="59009" y="15145"/>
                  <a:pt x="59009" y="15378"/>
                </a:cubicBezTo>
                <a:lnTo>
                  <a:pt x="59009" y="19048"/>
                </a:lnTo>
                <a:cubicBezTo>
                  <a:pt x="59009" y="19281"/>
                  <a:pt x="59210" y="19481"/>
                  <a:pt x="59443" y="19481"/>
                </a:cubicBezTo>
                <a:lnTo>
                  <a:pt x="63446" y="19481"/>
                </a:lnTo>
                <a:cubicBezTo>
                  <a:pt x="63646" y="19481"/>
                  <a:pt x="63846" y="19281"/>
                  <a:pt x="63846" y="19048"/>
                </a:cubicBezTo>
                <a:lnTo>
                  <a:pt x="63846" y="15378"/>
                </a:lnTo>
                <a:cubicBezTo>
                  <a:pt x="63846" y="15145"/>
                  <a:pt x="63646" y="14978"/>
                  <a:pt x="63446" y="14978"/>
                </a:cubicBezTo>
                <a:close/>
                <a:moveTo>
                  <a:pt x="65981" y="14978"/>
                </a:moveTo>
                <a:cubicBezTo>
                  <a:pt x="65748" y="14978"/>
                  <a:pt x="65581" y="15145"/>
                  <a:pt x="65581" y="15378"/>
                </a:cubicBezTo>
                <a:lnTo>
                  <a:pt x="65581" y="19048"/>
                </a:lnTo>
                <a:cubicBezTo>
                  <a:pt x="65581" y="19281"/>
                  <a:pt x="65748" y="19481"/>
                  <a:pt x="65981" y="19481"/>
                </a:cubicBezTo>
                <a:lnTo>
                  <a:pt x="69984" y="19481"/>
                </a:lnTo>
                <a:cubicBezTo>
                  <a:pt x="70217" y="19481"/>
                  <a:pt x="70418" y="19281"/>
                  <a:pt x="70418" y="19048"/>
                </a:cubicBezTo>
                <a:lnTo>
                  <a:pt x="70418" y="15378"/>
                </a:lnTo>
                <a:cubicBezTo>
                  <a:pt x="70418" y="15145"/>
                  <a:pt x="70217" y="14978"/>
                  <a:pt x="69984" y="14978"/>
                </a:cubicBezTo>
                <a:close/>
                <a:moveTo>
                  <a:pt x="65981" y="9041"/>
                </a:moveTo>
                <a:cubicBezTo>
                  <a:pt x="65748" y="9041"/>
                  <a:pt x="65581" y="9207"/>
                  <a:pt x="65581" y="9441"/>
                </a:cubicBezTo>
                <a:lnTo>
                  <a:pt x="65581" y="13110"/>
                </a:lnTo>
                <a:cubicBezTo>
                  <a:pt x="65581" y="13344"/>
                  <a:pt x="65748" y="13544"/>
                  <a:pt x="65981" y="13544"/>
                </a:cubicBezTo>
                <a:lnTo>
                  <a:pt x="71719" y="13544"/>
                </a:lnTo>
                <a:cubicBezTo>
                  <a:pt x="71952" y="13544"/>
                  <a:pt x="72119" y="13744"/>
                  <a:pt x="72119" y="13944"/>
                </a:cubicBezTo>
                <a:lnTo>
                  <a:pt x="72119" y="19048"/>
                </a:lnTo>
                <a:cubicBezTo>
                  <a:pt x="72119" y="19281"/>
                  <a:pt x="72319" y="19481"/>
                  <a:pt x="72552" y="19481"/>
                </a:cubicBezTo>
                <a:lnTo>
                  <a:pt x="76555" y="19481"/>
                </a:lnTo>
                <a:cubicBezTo>
                  <a:pt x="76789" y="19481"/>
                  <a:pt x="76956" y="19281"/>
                  <a:pt x="76956" y="19048"/>
                </a:cubicBezTo>
                <a:lnTo>
                  <a:pt x="76956" y="9441"/>
                </a:lnTo>
                <a:cubicBezTo>
                  <a:pt x="76956" y="9207"/>
                  <a:pt x="76789" y="9041"/>
                  <a:pt x="76555" y="9041"/>
                </a:cubicBezTo>
                <a:close/>
                <a:moveTo>
                  <a:pt x="434" y="20916"/>
                </a:moveTo>
                <a:cubicBezTo>
                  <a:pt x="201" y="20916"/>
                  <a:pt x="1" y="21083"/>
                  <a:pt x="1" y="21316"/>
                </a:cubicBezTo>
                <a:lnTo>
                  <a:pt x="1" y="24985"/>
                </a:lnTo>
                <a:cubicBezTo>
                  <a:pt x="1" y="25219"/>
                  <a:pt x="201" y="25419"/>
                  <a:pt x="434" y="25419"/>
                </a:cubicBezTo>
                <a:lnTo>
                  <a:pt x="4437" y="25419"/>
                </a:lnTo>
                <a:cubicBezTo>
                  <a:pt x="4671" y="25419"/>
                  <a:pt x="4837" y="25219"/>
                  <a:pt x="4837" y="24985"/>
                </a:cubicBezTo>
                <a:lnTo>
                  <a:pt x="4837" y="21316"/>
                </a:lnTo>
                <a:cubicBezTo>
                  <a:pt x="4837" y="21083"/>
                  <a:pt x="4671" y="20916"/>
                  <a:pt x="4437" y="20916"/>
                </a:cubicBezTo>
                <a:close/>
                <a:moveTo>
                  <a:pt x="6972" y="20916"/>
                </a:moveTo>
                <a:cubicBezTo>
                  <a:pt x="6739" y="20916"/>
                  <a:pt x="6572" y="21083"/>
                  <a:pt x="6572" y="21316"/>
                </a:cubicBezTo>
                <a:lnTo>
                  <a:pt x="6572" y="24985"/>
                </a:lnTo>
                <a:cubicBezTo>
                  <a:pt x="6572" y="25219"/>
                  <a:pt x="6739" y="25419"/>
                  <a:pt x="6972" y="25419"/>
                </a:cubicBezTo>
                <a:lnTo>
                  <a:pt x="10975" y="25419"/>
                </a:lnTo>
                <a:cubicBezTo>
                  <a:pt x="11209" y="25419"/>
                  <a:pt x="11409" y="25219"/>
                  <a:pt x="11409" y="24985"/>
                </a:cubicBezTo>
                <a:lnTo>
                  <a:pt x="11409" y="21316"/>
                </a:lnTo>
                <a:cubicBezTo>
                  <a:pt x="11409" y="21083"/>
                  <a:pt x="11209" y="20916"/>
                  <a:pt x="10975" y="20916"/>
                </a:cubicBezTo>
                <a:close/>
                <a:moveTo>
                  <a:pt x="13544" y="20916"/>
                </a:moveTo>
                <a:cubicBezTo>
                  <a:pt x="13310" y="20916"/>
                  <a:pt x="13110" y="21083"/>
                  <a:pt x="13110" y="21316"/>
                </a:cubicBezTo>
                <a:lnTo>
                  <a:pt x="13110" y="24985"/>
                </a:lnTo>
                <a:cubicBezTo>
                  <a:pt x="13110" y="25219"/>
                  <a:pt x="13310" y="25419"/>
                  <a:pt x="13544" y="25419"/>
                </a:cubicBezTo>
                <a:lnTo>
                  <a:pt x="17547" y="25419"/>
                </a:lnTo>
                <a:cubicBezTo>
                  <a:pt x="17780" y="25419"/>
                  <a:pt x="17947" y="25219"/>
                  <a:pt x="17947" y="24985"/>
                </a:cubicBezTo>
                <a:lnTo>
                  <a:pt x="17947" y="21316"/>
                </a:lnTo>
                <a:cubicBezTo>
                  <a:pt x="17947" y="21083"/>
                  <a:pt x="17780" y="20916"/>
                  <a:pt x="17547" y="20916"/>
                </a:cubicBezTo>
                <a:close/>
                <a:moveTo>
                  <a:pt x="20082" y="20916"/>
                </a:moveTo>
                <a:cubicBezTo>
                  <a:pt x="19882" y="20916"/>
                  <a:pt x="19681" y="21083"/>
                  <a:pt x="19681" y="21316"/>
                </a:cubicBezTo>
                <a:lnTo>
                  <a:pt x="19681" y="24985"/>
                </a:lnTo>
                <a:cubicBezTo>
                  <a:pt x="19681" y="25219"/>
                  <a:pt x="19882" y="25419"/>
                  <a:pt x="20082" y="25419"/>
                </a:cubicBezTo>
                <a:lnTo>
                  <a:pt x="24085" y="25419"/>
                </a:lnTo>
                <a:cubicBezTo>
                  <a:pt x="24318" y="25419"/>
                  <a:pt x="24518" y="25219"/>
                  <a:pt x="24518" y="24985"/>
                </a:cubicBezTo>
                <a:lnTo>
                  <a:pt x="24518" y="21316"/>
                </a:lnTo>
                <a:cubicBezTo>
                  <a:pt x="24518" y="21083"/>
                  <a:pt x="24318" y="20916"/>
                  <a:pt x="24085" y="20916"/>
                </a:cubicBezTo>
                <a:close/>
                <a:moveTo>
                  <a:pt x="26653" y="20916"/>
                </a:moveTo>
                <a:cubicBezTo>
                  <a:pt x="26420" y="20916"/>
                  <a:pt x="26253" y="21083"/>
                  <a:pt x="26253" y="21316"/>
                </a:cubicBezTo>
                <a:lnTo>
                  <a:pt x="26253" y="24985"/>
                </a:lnTo>
                <a:cubicBezTo>
                  <a:pt x="26253" y="25219"/>
                  <a:pt x="26420" y="25419"/>
                  <a:pt x="26653" y="25419"/>
                </a:cubicBezTo>
                <a:lnTo>
                  <a:pt x="30656" y="25419"/>
                </a:lnTo>
                <a:cubicBezTo>
                  <a:pt x="30889" y="25419"/>
                  <a:pt x="31056" y="25219"/>
                  <a:pt x="31056" y="24985"/>
                </a:cubicBezTo>
                <a:lnTo>
                  <a:pt x="31056" y="21316"/>
                </a:lnTo>
                <a:cubicBezTo>
                  <a:pt x="31056" y="21083"/>
                  <a:pt x="30889" y="20916"/>
                  <a:pt x="30656" y="20916"/>
                </a:cubicBezTo>
                <a:close/>
                <a:moveTo>
                  <a:pt x="33224" y="20916"/>
                </a:moveTo>
                <a:cubicBezTo>
                  <a:pt x="32991" y="20916"/>
                  <a:pt x="32791" y="21083"/>
                  <a:pt x="32791" y="21316"/>
                </a:cubicBezTo>
                <a:lnTo>
                  <a:pt x="32791" y="24985"/>
                </a:lnTo>
                <a:cubicBezTo>
                  <a:pt x="32791" y="25219"/>
                  <a:pt x="32991" y="25419"/>
                  <a:pt x="33224" y="25419"/>
                </a:cubicBezTo>
                <a:lnTo>
                  <a:pt x="37194" y="25419"/>
                </a:lnTo>
                <a:cubicBezTo>
                  <a:pt x="37427" y="25419"/>
                  <a:pt x="37628" y="25219"/>
                  <a:pt x="37628" y="24985"/>
                </a:cubicBezTo>
                <a:lnTo>
                  <a:pt x="37628" y="21316"/>
                </a:lnTo>
                <a:cubicBezTo>
                  <a:pt x="37628" y="21083"/>
                  <a:pt x="37427" y="20916"/>
                  <a:pt x="37194" y="20916"/>
                </a:cubicBezTo>
                <a:close/>
                <a:moveTo>
                  <a:pt x="39762" y="20916"/>
                </a:moveTo>
                <a:cubicBezTo>
                  <a:pt x="39529" y="20916"/>
                  <a:pt x="39329" y="21083"/>
                  <a:pt x="39329" y="21316"/>
                </a:cubicBezTo>
                <a:lnTo>
                  <a:pt x="39329" y="24985"/>
                </a:lnTo>
                <a:cubicBezTo>
                  <a:pt x="39362" y="25219"/>
                  <a:pt x="39529" y="25419"/>
                  <a:pt x="39762" y="25419"/>
                </a:cubicBezTo>
                <a:lnTo>
                  <a:pt x="43765" y="25419"/>
                </a:lnTo>
                <a:cubicBezTo>
                  <a:pt x="43999" y="25419"/>
                  <a:pt x="44166" y="25219"/>
                  <a:pt x="44166" y="24985"/>
                </a:cubicBezTo>
                <a:lnTo>
                  <a:pt x="44166" y="21316"/>
                </a:lnTo>
                <a:cubicBezTo>
                  <a:pt x="44166" y="21083"/>
                  <a:pt x="43999" y="20916"/>
                  <a:pt x="43765" y="20916"/>
                </a:cubicBezTo>
                <a:close/>
                <a:moveTo>
                  <a:pt x="46334" y="20916"/>
                </a:moveTo>
                <a:cubicBezTo>
                  <a:pt x="46100" y="20916"/>
                  <a:pt x="45900" y="21083"/>
                  <a:pt x="45900" y="21316"/>
                </a:cubicBezTo>
                <a:lnTo>
                  <a:pt x="45900" y="24985"/>
                </a:lnTo>
                <a:cubicBezTo>
                  <a:pt x="45900" y="25219"/>
                  <a:pt x="46100" y="25419"/>
                  <a:pt x="46334" y="25419"/>
                </a:cubicBezTo>
                <a:lnTo>
                  <a:pt x="50337" y="25419"/>
                </a:lnTo>
                <a:cubicBezTo>
                  <a:pt x="50537" y="25419"/>
                  <a:pt x="50737" y="25219"/>
                  <a:pt x="50737" y="24985"/>
                </a:cubicBezTo>
                <a:lnTo>
                  <a:pt x="50737" y="21316"/>
                </a:lnTo>
                <a:cubicBezTo>
                  <a:pt x="50737" y="21083"/>
                  <a:pt x="50537" y="20916"/>
                  <a:pt x="50337" y="20916"/>
                </a:cubicBezTo>
                <a:close/>
                <a:moveTo>
                  <a:pt x="52872" y="20916"/>
                </a:moveTo>
                <a:cubicBezTo>
                  <a:pt x="52638" y="20916"/>
                  <a:pt x="52471" y="21083"/>
                  <a:pt x="52471" y="21316"/>
                </a:cubicBezTo>
                <a:lnTo>
                  <a:pt x="52471" y="24985"/>
                </a:lnTo>
                <a:cubicBezTo>
                  <a:pt x="52471" y="25219"/>
                  <a:pt x="52638" y="25419"/>
                  <a:pt x="52872" y="25419"/>
                </a:cubicBezTo>
                <a:lnTo>
                  <a:pt x="56875" y="25419"/>
                </a:lnTo>
                <a:cubicBezTo>
                  <a:pt x="57108" y="25419"/>
                  <a:pt x="57308" y="25219"/>
                  <a:pt x="57308" y="24985"/>
                </a:cubicBezTo>
                <a:lnTo>
                  <a:pt x="57308" y="21316"/>
                </a:lnTo>
                <a:cubicBezTo>
                  <a:pt x="57308" y="21083"/>
                  <a:pt x="57108" y="20916"/>
                  <a:pt x="56875" y="20916"/>
                </a:cubicBezTo>
                <a:close/>
                <a:moveTo>
                  <a:pt x="59443" y="20916"/>
                </a:moveTo>
                <a:cubicBezTo>
                  <a:pt x="59210" y="20916"/>
                  <a:pt x="59009" y="21083"/>
                  <a:pt x="59009" y="21316"/>
                </a:cubicBezTo>
                <a:lnTo>
                  <a:pt x="59009" y="24985"/>
                </a:lnTo>
                <a:cubicBezTo>
                  <a:pt x="59009" y="25219"/>
                  <a:pt x="59210" y="25419"/>
                  <a:pt x="59443" y="25419"/>
                </a:cubicBezTo>
                <a:lnTo>
                  <a:pt x="63446" y="25419"/>
                </a:lnTo>
                <a:cubicBezTo>
                  <a:pt x="63646" y="25419"/>
                  <a:pt x="63846" y="25219"/>
                  <a:pt x="63846" y="24985"/>
                </a:cubicBezTo>
                <a:lnTo>
                  <a:pt x="63846" y="21316"/>
                </a:lnTo>
                <a:cubicBezTo>
                  <a:pt x="63846" y="21083"/>
                  <a:pt x="63646" y="20916"/>
                  <a:pt x="63446" y="20916"/>
                </a:cubicBezTo>
                <a:close/>
                <a:moveTo>
                  <a:pt x="65981" y="20916"/>
                </a:moveTo>
                <a:cubicBezTo>
                  <a:pt x="65748" y="20916"/>
                  <a:pt x="65581" y="21083"/>
                  <a:pt x="65581" y="21316"/>
                </a:cubicBezTo>
                <a:lnTo>
                  <a:pt x="65581" y="24985"/>
                </a:lnTo>
                <a:cubicBezTo>
                  <a:pt x="65581" y="25219"/>
                  <a:pt x="65748" y="25419"/>
                  <a:pt x="65981" y="25419"/>
                </a:cubicBezTo>
                <a:lnTo>
                  <a:pt x="69984" y="25419"/>
                </a:lnTo>
                <a:cubicBezTo>
                  <a:pt x="70217" y="25419"/>
                  <a:pt x="70418" y="25219"/>
                  <a:pt x="70418" y="24985"/>
                </a:cubicBezTo>
                <a:lnTo>
                  <a:pt x="70418" y="21316"/>
                </a:lnTo>
                <a:cubicBezTo>
                  <a:pt x="70418" y="21083"/>
                  <a:pt x="70217" y="20916"/>
                  <a:pt x="69984" y="20916"/>
                </a:cubicBezTo>
                <a:close/>
                <a:moveTo>
                  <a:pt x="72552" y="20916"/>
                </a:moveTo>
                <a:cubicBezTo>
                  <a:pt x="72319" y="20916"/>
                  <a:pt x="72119" y="21083"/>
                  <a:pt x="72119" y="21316"/>
                </a:cubicBezTo>
                <a:lnTo>
                  <a:pt x="72119" y="24985"/>
                </a:lnTo>
                <a:cubicBezTo>
                  <a:pt x="72119" y="25219"/>
                  <a:pt x="72319" y="25419"/>
                  <a:pt x="72552" y="25419"/>
                </a:cubicBezTo>
                <a:lnTo>
                  <a:pt x="76555" y="25419"/>
                </a:lnTo>
                <a:cubicBezTo>
                  <a:pt x="76789" y="25419"/>
                  <a:pt x="76956" y="25219"/>
                  <a:pt x="76956" y="24985"/>
                </a:cubicBezTo>
                <a:lnTo>
                  <a:pt x="76956" y="21316"/>
                </a:lnTo>
                <a:cubicBezTo>
                  <a:pt x="76956" y="21083"/>
                  <a:pt x="76789" y="20916"/>
                  <a:pt x="76555" y="20916"/>
                </a:cubicBezTo>
                <a:close/>
                <a:moveTo>
                  <a:pt x="434" y="26853"/>
                </a:moveTo>
                <a:cubicBezTo>
                  <a:pt x="201" y="26853"/>
                  <a:pt x="1" y="27020"/>
                  <a:pt x="1" y="27254"/>
                </a:cubicBezTo>
                <a:lnTo>
                  <a:pt x="1" y="30923"/>
                </a:lnTo>
                <a:cubicBezTo>
                  <a:pt x="1" y="31156"/>
                  <a:pt x="201" y="31357"/>
                  <a:pt x="434" y="31357"/>
                </a:cubicBezTo>
                <a:lnTo>
                  <a:pt x="4437" y="31357"/>
                </a:lnTo>
                <a:cubicBezTo>
                  <a:pt x="4671" y="31357"/>
                  <a:pt x="4837" y="31156"/>
                  <a:pt x="4837" y="30923"/>
                </a:cubicBezTo>
                <a:lnTo>
                  <a:pt x="4837" y="27254"/>
                </a:lnTo>
                <a:cubicBezTo>
                  <a:pt x="4837" y="27020"/>
                  <a:pt x="4671" y="26853"/>
                  <a:pt x="4437" y="26853"/>
                </a:cubicBezTo>
                <a:close/>
                <a:moveTo>
                  <a:pt x="6972" y="26853"/>
                </a:moveTo>
                <a:cubicBezTo>
                  <a:pt x="6739" y="26853"/>
                  <a:pt x="6572" y="27020"/>
                  <a:pt x="6572" y="27254"/>
                </a:cubicBezTo>
                <a:lnTo>
                  <a:pt x="6572" y="30923"/>
                </a:lnTo>
                <a:cubicBezTo>
                  <a:pt x="6572" y="31156"/>
                  <a:pt x="6739" y="31357"/>
                  <a:pt x="6972" y="31357"/>
                </a:cubicBezTo>
                <a:lnTo>
                  <a:pt x="10975" y="31357"/>
                </a:lnTo>
                <a:cubicBezTo>
                  <a:pt x="11209" y="31357"/>
                  <a:pt x="11409" y="31156"/>
                  <a:pt x="11409" y="30923"/>
                </a:cubicBezTo>
                <a:lnTo>
                  <a:pt x="11409" y="27254"/>
                </a:lnTo>
                <a:cubicBezTo>
                  <a:pt x="11409" y="27020"/>
                  <a:pt x="11209" y="26853"/>
                  <a:pt x="10975" y="26853"/>
                </a:cubicBezTo>
                <a:close/>
                <a:moveTo>
                  <a:pt x="13544" y="26853"/>
                </a:moveTo>
                <a:cubicBezTo>
                  <a:pt x="13310" y="26853"/>
                  <a:pt x="13110" y="27020"/>
                  <a:pt x="13110" y="27254"/>
                </a:cubicBezTo>
                <a:lnTo>
                  <a:pt x="13110" y="30923"/>
                </a:lnTo>
                <a:cubicBezTo>
                  <a:pt x="13110" y="31156"/>
                  <a:pt x="13310" y="31357"/>
                  <a:pt x="13544" y="31357"/>
                </a:cubicBezTo>
                <a:lnTo>
                  <a:pt x="17547" y="31357"/>
                </a:lnTo>
                <a:cubicBezTo>
                  <a:pt x="17780" y="31357"/>
                  <a:pt x="17947" y="31156"/>
                  <a:pt x="17947" y="30923"/>
                </a:cubicBezTo>
                <a:lnTo>
                  <a:pt x="17947" y="27254"/>
                </a:lnTo>
                <a:cubicBezTo>
                  <a:pt x="17947" y="27020"/>
                  <a:pt x="17780" y="26853"/>
                  <a:pt x="17547" y="26853"/>
                </a:cubicBezTo>
                <a:close/>
                <a:moveTo>
                  <a:pt x="20082" y="26853"/>
                </a:moveTo>
                <a:cubicBezTo>
                  <a:pt x="19882" y="26853"/>
                  <a:pt x="19681" y="27020"/>
                  <a:pt x="19681" y="27254"/>
                </a:cubicBezTo>
                <a:lnTo>
                  <a:pt x="19681" y="30923"/>
                </a:lnTo>
                <a:cubicBezTo>
                  <a:pt x="19681" y="31156"/>
                  <a:pt x="19882" y="31357"/>
                  <a:pt x="20082" y="31357"/>
                </a:cubicBezTo>
                <a:lnTo>
                  <a:pt x="24085" y="31357"/>
                </a:lnTo>
                <a:cubicBezTo>
                  <a:pt x="24318" y="31357"/>
                  <a:pt x="24518" y="31156"/>
                  <a:pt x="24518" y="30923"/>
                </a:cubicBezTo>
                <a:lnTo>
                  <a:pt x="24518" y="27254"/>
                </a:lnTo>
                <a:cubicBezTo>
                  <a:pt x="24518" y="27020"/>
                  <a:pt x="24318" y="26853"/>
                  <a:pt x="24085" y="26853"/>
                </a:cubicBezTo>
                <a:close/>
                <a:moveTo>
                  <a:pt x="26653" y="26853"/>
                </a:moveTo>
                <a:cubicBezTo>
                  <a:pt x="26420" y="26853"/>
                  <a:pt x="26253" y="27020"/>
                  <a:pt x="26253" y="27254"/>
                </a:cubicBezTo>
                <a:lnTo>
                  <a:pt x="26253" y="30923"/>
                </a:lnTo>
                <a:cubicBezTo>
                  <a:pt x="26253" y="31156"/>
                  <a:pt x="26420" y="31357"/>
                  <a:pt x="26653" y="31357"/>
                </a:cubicBezTo>
                <a:lnTo>
                  <a:pt x="56875" y="31357"/>
                </a:lnTo>
                <a:cubicBezTo>
                  <a:pt x="57108" y="31357"/>
                  <a:pt x="57308" y="31156"/>
                  <a:pt x="57308" y="30923"/>
                </a:cubicBezTo>
                <a:lnTo>
                  <a:pt x="57308" y="27254"/>
                </a:lnTo>
                <a:cubicBezTo>
                  <a:pt x="57308" y="27020"/>
                  <a:pt x="57108" y="26853"/>
                  <a:pt x="56875" y="26853"/>
                </a:cubicBezTo>
                <a:close/>
                <a:moveTo>
                  <a:pt x="59443" y="26853"/>
                </a:moveTo>
                <a:cubicBezTo>
                  <a:pt x="59210" y="26853"/>
                  <a:pt x="59009" y="27020"/>
                  <a:pt x="59009" y="27254"/>
                </a:cubicBezTo>
                <a:lnTo>
                  <a:pt x="59009" y="30923"/>
                </a:lnTo>
                <a:cubicBezTo>
                  <a:pt x="59009" y="31156"/>
                  <a:pt x="59210" y="31357"/>
                  <a:pt x="59443" y="31357"/>
                </a:cubicBezTo>
                <a:lnTo>
                  <a:pt x="63446" y="31357"/>
                </a:lnTo>
                <a:cubicBezTo>
                  <a:pt x="63646" y="31357"/>
                  <a:pt x="63846" y="31156"/>
                  <a:pt x="63846" y="30923"/>
                </a:cubicBezTo>
                <a:lnTo>
                  <a:pt x="63846" y="27254"/>
                </a:lnTo>
                <a:cubicBezTo>
                  <a:pt x="63846" y="27020"/>
                  <a:pt x="63646" y="26853"/>
                  <a:pt x="63446" y="26853"/>
                </a:cubicBezTo>
                <a:close/>
                <a:moveTo>
                  <a:pt x="65981" y="26853"/>
                </a:moveTo>
                <a:cubicBezTo>
                  <a:pt x="65748" y="26853"/>
                  <a:pt x="65581" y="27020"/>
                  <a:pt x="65581" y="27254"/>
                </a:cubicBezTo>
                <a:lnTo>
                  <a:pt x="65581" y="30923"/>
                </a:lnTo>
                <a:cubicBezTo>
                  <a:pt x="65581" y="31156"/>
                  <a:pt x="65748" y="31357"/>
                  <a:pt x="65981" y="31357"/>
                </a:cubicBezTo>
                <a:lnTo>
                  <a:pt x="69984" y="31357"/>
                </a:lnTo>
                <a:cubicBezTo>
                  <a:pt x="70217" y="31357"/>
                  <a:pt x="70418" y="31156"/>
                  <a:pt x="70418" y="30923"/>
                </a:cubicBezTo>
                <a:lnTo>
                  <a:pt x="70418" y="27254"/>
                </a:lnTo>
                <a:cubicBezTo>
                  <a:pt x="70418" y="27020"/>
                  <a:pt x="70217" y="26853"/>
                  <a:pt x="69984" y="26853"/>
                </a:cubicBezTo>
                <a:close/>
                <a:moveTo>
                  <a:pt x="72552" y="26853"/>
                </a:moveTo>
                <a:cubicBezTo>
                  <a:pt x="72319" y="26853"/>
                  <a:pt x="72119" y="27020"/>
                  <a:pt x="72119" y="27254"/>
                </a:cubicBezTo>
                <a:lnTo>
                  <a:pt x="72119" y="30923"/>
                </a:lnTo>
                <a:cubicBezTo>
                  <a:pt x="72119" y="31156"/>
                  <a:pt x="72319" y="31357"/>
                  <a:pt x="72552" y="31357"/>
                </a:cubicBezTo>
                <a:lnTo>
                  <a:pt x="76555" y="31357"/>
                </a:lnTo>
                <a:cubicBezTo>
                  <a:pt x="76789" y="31357"/>
                  <a:pt x="76956" y="31156"/>
                  <a:pt x="76956" y="30923"/>
                </a:cubicBezTo>
                <a:lnTo>
                  <a:pt x="76956" y="27254"/>
                </a:lnTo>
                <a:cubicBezTo>
                  <a:pt x="76956" y="27020"/>
                  <a:pt x="76789" y="26853"/>
                  <a:pt x="76555" y="26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5"/>
          <p:cNvSpPr/>
          <p:nvPr/>
        </p:nvSpPr>
        <p:spPr>
          <a:xfrm>
            <a:off x="6116020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5"/>
          <p:cNvSpPr/>
          <p:nvPr/>
        </p:nvSpPr>
        <p:spPr>
          <a:xfrm>
            <a:off x="6116020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5"/>
          <p:cNvSpPr/>
          <p:nvPr/>
        </p:nvSpPr>
        <p:spPr>
          <a:xfrm>
            <a:off x="6116020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5"/>
          <p:cNvSpPr/>
          <p:nvPr/>
        </p:nvSpPr>
        <p:spPr>
          <a:xfrm>
            <a:off x="6116020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5"/>
          <p:cNvSpPr/>
          <p:nvPr/>
        </p:nvSpPr>
        <p:spPr>
          <a:xfrm>
            <a:off x="7319514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5"/>
          <p:cNvSpPr/>
          <p:nvPr/>
        </p:nvSpPr>
        <p:spPr>
          <a:xfrm>
            <a:off x="7319514" y="320451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201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5"/>
          <p:cNvSpPr/>
          <p:nvPr/>
        </p:nvSpPr>
        <p:spPr>
          <a:xfrm>
            <a:off x="7319514" y="3360207"/>
            <a:ext cx="126826" cy="12271"/>
          </a:xfrm>
          <a:custGeom>
            <a:rect b="b" l="l" r="r" t="t"/>
            <a:pathLst>
              <a:path extrusionOk="0" h="468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467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467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5"/>
          <p:cNvSpPr/>
          <p:nvPr/>
        </p:nvSpPr>
        <p:spPr>
          <a:xfrm>
            <a:off x="7835522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5"/>
          <p:cNvSpPr/>
          <p:nvPr/>
        </p:nvSpPr>
        <p:spPr>
          <a:xfrm>
            <a:off x="7319514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5"/>
          <p:cNvSpPr/>
          <p:nvPr/>
        </p:nvSpPr>
        <p:spPr>
          <a:xfrm>
            <a:off x="7319514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5"/>
          <p:cNvSpPr/>
          <p:nvPr/>
        </p:nvSpPr>
        <p:spPr>
          <a:xfrm>
            <a:off x="7835522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5"/>
          <p:cNvSpPr/>
          <p:nvPr/>
        </p:nvSpPr>
        <p:spPr>
          <a:xfrm>
            <a:off x="7663231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5"/>
          <p:cNvSpPr/>
          <p:nvPr/>
        </p:nvSpPr>
        <p:spPr>
          <a:xfrm>
            <a:off x="7663231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5"/>
          <p:cNvSpPr/>
          <p:nvPr/>
        </p:nvSpPr>
        <p:spPr>
          <a:xfrm>
            <a:off x="7663231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5"/>
          <p:cNvSpPr/>
          <p:nvPr/>
        </p:nvSpPr>
        <p:spPr>
          <a:xfrm>
            <a:off x="7663231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5"/>
          <p:cNvSpPr/>
          <p:nvPr/>
        </p:nvSpPr>
        <p:spPr>
          <a:xfrm>
            <a:off x="7663231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5"/>
          <p:cNvSpPr/>
          <p:nvPr/>
        </p:nvSpPr>
        <p:spPr>
          <a:xfrm>
            <a:off x="7663231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5"/>
          <p:cNvSpPr/>
          <p:nvPr/>
        </p:nvSpPr>
        <p:spPr>
          <a:xfrm>
            <a:off x="8006947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5"/>
          <p:cNvSpPr/>
          <p:nvPr/>
        </p:nvSpPr>
        <p:spPr>
          <a:xfrm>
            <a:off x="7835522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5"/>
          <p:cNvSpPr/>
          <p:nvPr/>
        </p:nvSpPr>
        <p:spPr>
          <a:xfrm>
            <a:off x="7491805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5"/>
          <p:cNvSpPr/>
          <p:nvPr/>
        </p:nvSpPr>
        <p:spPr>
          <a:xfrm>
            <a:off x="7835522" y="3204513"/>
            <a:ext cx="298279" cy="13136"/>
          </a:xfrm>
          <a:custGeom>
            <a:rect b="b" l="l" r="r" t="t"/>
            <a:pathLst>
              <a:path extrusionOk="0" h="501" w="11376">
                <a:moveTo>
                  <a:pt x="401" y="1"/>
                </a:moveTo>
                <a:cubicBezTo>
                  <a:pt x="168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10975" y="67"/>
                </a:lnTo>
                <a:cubicBezTo>
                  <a:pt x="11209" y="67"/>
                  <a:pt x="11376" y="267"/>
                  <a:pt x="11376" y="501"/>
                </a:cubicBezTo>
                <a:lnTo>
                  <a:pt x="11376" y="401"/>
                </a:lnTo>
                <a:cubicBezTo>
                  <a:pt x="11376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5"/>
          <p:cNvSpPr/>
          <p:nvPr/>
        </p:nvSpPr>
        <p:spPr>
          <a:xfrm>
            <a:off x="7835522" y="3061064"/>
            <a:ext cx="298279" cy="13162"/>
          </a:xfrm>
          <a:custGeom>
            <a:rect b="b" l="l" r="r" t="t"/>
            <a:pathLst>
              <a:path extrusionOk="0" h="502" w="11376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10975" y="101"/>
                </a:lnTo>
                <a:cubicBezTo>
                  <a:pt x="11209" y="101"/>
                  <a:pt x="11376" y="268"/>
                  <a:pt x="11376" y="501"/>
                </a:cubicBezTo>
                <a:lnTo>
                  <a:pt x="11376" y="435"/>
                </a:lnTo>
                <a:cubicBezTo>
                  <a:pt x="11376" y="201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5"/>
          <p:cNvSpPr/>
          <p:nvPr/>
        </p:nvSpPr>
        <p:spPr>
          <a:xfrm>
            <a:off x="8006947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25"/>
          <p:cNvSpPr/>
          <p:nvPr/>
        </p:nvSpPr>
        <p:spPr>
          <a:xfrm>
            <a:off x="7835522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0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5"/>
          <p:cNvSpPr/>
          <p:nvPr/>
        </p:nvSpPr>
        <p:spPr>
          <a:xfrm>
            <a:off x="8006947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5"/>
          <p:cNvSpPr/>
          <p:nvPr/>
        </p:nvSpPr>
        <p:spPr>
          <a:xfrm>
            <a:off x="7491805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5"/>
          <p:cNvSpPr/>
          <p:nvPr/>
        </p:nvSpPr>
        <p:spPr>
          <a:xfrm>
            <a:off x="7491805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5"/>
          <p:cNvSpPr/>
          <p:nvPr/>
        </p:nvSpPr>
        <p:spPr>
          <a:xfrm>
            <a:off x="7491805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5"/>
          <p:cNvSpPr/>
          <p:nvPr/>
        </p:nvSpPr>
        <p:spPr>
          <a:xfrm>
            <a:off x="7491805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167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5"/>
          <p:cNvSpPr/>
          <p:nvPr/>
        </p:nvSpPr>
        <p:spPr>
          <a:xfrm>
            <a:off x="8162641" y="2772461"/>
            <a:ext cx="111986" cy="114581"/>
          </a:xfrm>
          <a:custGeom>
            <a:rect b="b" l="l" r="r" t="t"/>
            <a:pathLst>
              <a:path extrusionOk="0" h="4370" w="4271">
                <a:moveTo>
                  <a:pt x="2135" y="0"/>
                </a:moveTo>
                <a:cubicBezTo>
                  <a:pt x="968" y="0"/>
                  <a:pt x="0" y="967"/>
                  <a:pt x="0" y="2168"/>
                </a:cubicBezTo>
                <a:cubicBezTo>
                  <a:pt x="0" y="3403"/>
                  <a:pt x="968" y="4370"/>
                  <a:pt x="2135" y="4370"/>
                </a:cubicBezTo>
                <a:cubicBezTo>
                  <a:pt x="3336" y="4370"/>
                  <a:pt x="4270" y="3403"/>
                  <a:pt x="4270" y="2168"/>
                </a:cubicBezTo>
                <a:cubicBezTo>
                  <a:pt x="4270" y="967"/>
                  <a:pt x="3336" y="0"/>
                  <a:pt x="2135" y="0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5"/>
          <p:cNvSpPr/>
          <p:nvPr/>
        </p:nvSpPr>
        <p:spPr>
          <a:xfrm>
            <a:off x="8162641" y="2772461"/>
            <a:ext cx="111986" cy="111959"/>
          </a:xfrm>
          <a:custGeom>
            <a:rect b="b" l="l" r="r" t="t"/>
            <a:pathLst>
              <a:path extrusionOk="0" h="4270" w="4271">
                <a:moveTo>
                  <a:pt x="2135" y="0"/>
                </a:moveTo>
                <a:cubicBezTo>
                  <a:pt x="968" y="0"/>
                  <a:pt x="0" y="934"/>
                  <a:pt x="0" y="2135"/>
                </a:cubicBezTo>
                <a:cubicBezTo>
                  <a:pt x="0" y="3302"/>
                  <a:pt x="968" y="4270"/>
                  <a:pt x="2135" y="4270"/>
                </a:cubicBezTo>
                <a:cubicBezTo>
                  <a:pt x="3336" y="4270"/>
                  <a:pt x="4270" y="3302"/>
                  <a:pt x="4270" y="2135"/>
                </a:cubicBezTo>
                <a:cubicBezTo>
                  <a:pt x="4270" y="934"/>
                  <a:pt x="3336" y="0"/>
                  <a:pt x="2135" y="0"/>
                </a:cubicBezTo>
                <a:close/>
              </a:path>
            </a:pathLst>
          </a:custGeom>
          <a:solidFill>
            <a:srgbClr val="B6BA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5"/>
          <p:cNvSpPr/>
          <p:nvPr/>
        </p:nvSpPr>
        <p:spPr>
          <a:xfrm>
            <a:off x="8173129" y="2782084"/>
            <a:ext cx="91875" cy="92714"/>
          </a:xfrm>
          <a:custGeom>
            <a:rect b="b" l="l" r="r" t="t"/>
            <a:pathLst>
              <a:path extrusionOk="0" h="3536" w="3504">
                <a:moveTo>
                  <a:pt x="1735" y="0"/>
                </a:moveTo>
                <a:cubicBezTo>
                  <a:pt x="768" y="0"/>
                  <a:pt x="1" y="801"/>
                  <a:pt x="1" y="1768"/>
                </a:cubicBezTo>
                <a:cubicBezTo>
                  <a:pt x="1" y="2735"/>
                  <a:pt x="768" y="3536"/>
                  <a:pt x="1735" y="3536"/>
                </a:cubicBezTo>
                <a:cubicBezTo>
                  <a:pt x="2703" y="3536"/>
                  <a:pt x="3503" y="2735"/>
                  <a:pt x="3503" y="1768"/>
                </a:cubicBezTo>
                <a:cubicBezTo>
                  <a:pt x="3503" y="801"/>
                  <a:pt x="2703" y="0"/>
                  <a:pt x="1735" y="0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5"/>
          <p:cNvSpPr/>
          <p:nvPr/>
        </p:nvSpPr>
        <p:spPr>
          <a:xfrm>
            <a:off x="8173129" y="2827549"/>
            <a:ext cx="91875" cy="47248"/>
          </a:xfrm>
          <a:custGeom>
            <a:rect b="b" l="l" r="r" t="t"/>
            <a:pathLst>
              <a:path extrusionOk="0" h="1802" w="3504">
                <a:moveTo>
                  <a:pt x="1" y="1"/>
                </a:moveTo>
                <a:cubicBezTo>
                  <a:pt x="1" y="1"/>
                  <a:pt x="1" y="34"/>
                  <a:pt x="1" y="34"/>
                </a:cubicBezTo>
                <a:cubicBezTo>
                  <a:pt x="1" y="1001"/>
                  <a:pt x="768" y="1802"/>
                  <a:pt x="1735" y="1802"/>
                </a:cubicBezTo>
                <a:cubicBezTo>
                  <a:pt x="2703" y="1802"/>
                  <a:pt x="3503" y="1001"/>
                  <a:pt x="3503" y="34"/>
                </a:cubicBezTo>
                <a:cubicBezTo>
                  <a:pt x="3503" y="34"/>
                  <a:pt x="3503" y="34"/>
                  <a:pt x="3503" y="1"/>
                </a:cubicBezTo>
                <a:cubicBezTo>
                  <a:pt x="3503" y="968"/>
                  <a:pt x="2703" y="1735"/>
                  <a:pt x="1735" y="1735"/>
                </a:cubicBezTo>
                <a:cubicBezTo>
                  <a:pt x="768" y="1735"/>
                  <a:pt x="1" y="968"/>
                  <a:pt x="1" y="1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5"/>
          <p:cNvSpPr/>
          <p:nvPr/>
        </p:nvSpPr>
        <p:spPr>
          <a:xfrm>
            <a:off x="5646147" y="2701671"/>
            <a:ext cx="68916" cy="31575"/>
          </a:xfrm>
          <a:custGeom>
            <a:rect b="b" l="l" r="r" t="t"/>
            <a:pathLst>
              <a:path extrusionOk="0" h="1035" w="2259">
                <a:moveTo>
                  <a:pt x="125" y="899"/>
                </a:moveTo>
                <a:lnTo>
                  <a:pt x="125" y="899"/>
                </a:lnTo>
                <a:cubicBezTo>
                  <a:pt x="132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5" y="899"/>
                </a:cubicBezTo>
                <a:close/>
                <a:moveTo>
                  <a:pt x="891" y="1"/>
                </a:moveTo>
                <a:cubicBezTo>
                  <a:pt x="329" y="1"/>
                  <a:pt x="1" y="409"/>
                  <a:pt x="125" y="899"/>
                </a:cubicBezTo>
                <a:lnTo>
                  <a:pt x="125" y="899"/>
                </a:lnTo>
                <a:cubicBezTo>
                  <a:pt x="49" y="429"/>
                  <a:pt x="373" y="67"/>
                  <a:pt x="891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8" y="1"/>
                  <a:pt x="891" y="1"/>
                </a:cubicBezTo>
                <a:close/>
              </a:path>
            </a:pathLst>
          </a:custGeom>
          <a:solidFill>
            <a:srgbClr val="FFFF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5"/>
          <p:cNvSpPr/>
          <p:nvPr/>
        </p:nvSpPr>
        <p:spPr>
          <a:xfrm>
            <a:off x="5764205" y="2701671"/>
            <a:ext cx="68886" cy="31575"/>
          </a:xfrm>
          <a:custGeom>
            <a:rect b="b" l="l" r="r" t="t"/>
            <a:pathLst>
              <a:path extrusionOk="0" h="1035" w="2258">
                <a:moveTo>
                  <a:pt x="124" y="899"/>
                </a:moveTo>
                <a:cubicBezTo>
                  <a:pt x="131" y="943"/>
                  <a:pt x="142" y="989"/>
                  <a:pt x="156" y="1035"/>
                </a:cubicBezTo>
                <a:cubicBezTo>
                  <a:pt x="156" y="1001"/>
                  <a:pt x="156" y="1001"/>
                  <a:pt x="156" y="1001"/>
                </a:cubicBezTo>
                <a:cubicBezTo>
                  <a:pt x="143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8" y="1"/>
                  <a:pt x="0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0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7" y="1"/>
                  <a:pt x="890" y="1"/>
                </a:cubicBezTo>
                <a:close/>
              </a:path>
            </a:pathLst>
          </a:custGeom>
          <a:solidFill>
            <a:srgbClr val="FF52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5"/>
          <p:cNvSpPr/>
          <p:nvPr/>
        </p:nvSpPr>
        <p:spPr>
          <a:xfrm>
            <a:off x="5882232" y="2701671"/>
            <a:ext cx="68916" cy="31575"/>
          </a:xfrm>
          <a:custGeom>
            <a:rect b="b" l="l" r="r" t="t"/>
            <a:pathLst>
              <a:path extrusionOk="0" h="1035" w="2259">
                <a:moveTo>
                  <a:pt x="124" y="899"/>
                </a:moveTo>
                <a:cubicBezTo>
                  <a:pt x="131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9" y="1"/>
                  <a:pt x="1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91" y="1"/>
                  <a:pt x="890" y="1"/>
                </a:cubicBezTo>
                <a:close/>
              </a:path>
            </a:pathLst>
          </a:custGeom>
          <a:solidFill>
            <a:srgbClr val="45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5"/>
          <p:cNvSpPr/>
          <p:nvPr/>
        </p:nvSpPr>
        <p:spPr>
          <a:xfrm>
            <a:off x="7158576" y="2327273"/>
            <a:ext cx="26" cy="52492"/>
          </a:xfrm>
          <a:custGeom>
            <a:rect b="b" l="l" r="r" t="t"/>
            <a:pathLst>
              <a:path extrusionOk="0" h="2002" w="1">
                <a:moveTo>
                  <a:pt x="0" y="2002"/>
                </a:moveTo>
                <a:lnTo>
                  <a:pt x="0" y="0"/>
                </a:lnTo>
              </a:path>
            </a:pathLst>
          </a:custGeom>
          <a:solidFill>
            <a:srgbClr val="1F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5"/>
          <p:cNvSpPr/>
          <p:nvPr/>
        </p:nvSpPr>
        <p:spPr>
          <a:xfrm>
            <a:off x="7807545" y="2334545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0" y="268"/>
                  <a:pt x="0" y="601"/>
                </a:cubicBezTo>
                <a:cubicBezTo>
                  <a:pt x="0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5"/>
          <p:cNvSpPr/>
          <p:nvPr/>
        </p:nvSpPr>
        <p:spPr>
          <a:xfrm>
            <a:off x="7935236" y="2334545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5"/>
          <p:cNvSpPr/>
          <p:nvPr/>
        </p:nvSpPr>
        <p:spPr>
          <a:xfrm>
            <a:off x="7646607" y="2523460"/>
            <a:ext cx="697111" cy="32408"/>
          </a:xfrm>
          <a:custGeom>
            <a:rect b="b" l="l" r="r" t="t"/>
            <a:pathLst>
              <a:path extrusionOk="0" h="1236" w="26587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25953" y="1235"/>
                </a:lnTo>
                <a:cubicBezTo>
                  <a:pt x="26286" y="1235"/>
                  <a:pt x="26586" y="968"/>
                  <a:pt x="26586" y="601"/>
                </a:cubicBezTo>
                <a:cubicBezTo>
                  <a:pt x="26586" y="268"/>
                  <a:pt x="26286" y="1"/>
                  <a:pt x="25953" y="1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5"/>
          <p:cNvSpPr/>
          <p:nvPr/>
        </p:nvSpPr>
        <p:spPr>
          <a:xfrm>
            <a:off x="8170507" y="2589954"/>
            <a:ext cx="136475" cy="33247"/>
          </a:xfrm>
          <a:custGeom>
            <a:rect b="b" l="l" r="r" t="t"/>
            <a:pathLst>
              <a:path extrusionOk="0" h="1268" w="5205">
                <a:moveTo>
                  <a:pt x="634" y="0"/>
                </a:moveTo>
                <a:cubicBezTo>
                  <a:pt x="267" y="0"/>
                  <a:pt x="1" y="300"/>
                  <a:pt x="1" y="634"/>
                </a:cubicBezTo>
                <a:cubicBezTo>
                  <a:pt x="1" y="1001"/>
                  <a:pt x="267" y="1268"/>
                  <a:pt x="634" y="1268"/>
                </a:cubicBezTo>
                <a:lnTo>
                  <a:pt x="4571" y="1268"/>
                </a:lnTo>
                <a:cubicBezTo>
                  <a:pt x="4937" y="1268"/>
                  <a:pt x="5204" y="1001"/>
                  <a:pt x="5204" y="634"/>
                </a:cubicBezTo>
                <a:cubicBezTo>
                  <a:pt x="5204" y="300"/>
                  <a:pt x="4937" y="0"/>
                  <a:pt x="4571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5"/>
          <p:cNvSpPr/>
          <p:nvPr/>
        </p:nvSpPr>
        <p:spPr>
          <a:xfrm>
            <a:off x="8027084" y="2589954"/>
            <a:ext cx="123339" cy="33247"/>
          </a:xfrm>
          <a:custGeom>
            <a:rect b="b" l="l" r="r" t="t"/>
            <a:pathLst>
              <a:path extrusionOk="0" h="1268" w="4704">
                <a:moveTo>
                  <a:pt x="634" y="0"/>
                </a:moveTo>
                <a:cubicBezTo>
                  <a:pt x="300" y="0"/>
                  <a:pt x="0" y="300"/>
                  <a:pt x="0" y="634"/>
                </a:cubicBezTo>
                <a:cubicBezTo>
                  <a:pt x="0" y="1001"/>
                  <a:pt x="300" y="1268"/>
                  <a:pt x="634" y="1268"/>
                </a:cubicBezTo>
                <a:lnTo>
                  <a:pt x="4070" y="1268"/>
                </a:lnTo>
                <a:cubicBezTo>
                  <a:pt x="4437" y="1268"/>
                  <a:pt x="4703" y="1001"/>
                  <a:pt x="4703" y="634"/>
                </a:cubicBezTo>
                <a:cubicBezTo>
                  <a:pt x="4703" y="300"/>
                  <a:pt x="4403" y="0"/>
                  <a:pt x="4070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5"/>
          <p:cNvSpPr/>
          <p:nvPr/>
        </p:nvSpPr>
        <p:spPr>
          <a:xfrm>
            <a:off x="7916882" y="2122898"/>
            <a:ext cx="649863" cy="545796"/>
          </a:xfrm>
          <a:custGeom>
            <a:rect b="b" l="l" r="r" t="t"/>
            <a:pathLst>
              <a:path extrusionOk="0" h="20816" w="24785">
                <a:moveTo>
                  <a:pt x="20815" y="0"/>
                </a:moveTo>
                <a:lnTo>
                  <a:pt x="0" y="20815"/>
                </a:lnTo>
                <a:lnTo>
                  <a:pt x="4303" y="20815"/>
                </a:lnTo>
                <a:lnTo>
                  <a:pt x="24584" y="534"/>
                </a:lnTo>
                <a:lnTo>
                  <a:pt x="24784" y="0"/>
                </a:lnTo>
                <a:close/>
              </a:path>
            </a:pathLst>
          </a:custGeom>
          <a:solidFill>
            <a:srgbClr val="E1F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5"/>
          <p:cNvSpPr/>
          <p:nvPr/>
        </p:nvSpPr>
        <p:spPr>
          <a:xfrm>
            <a:off x="4992525" y="1047062"/>
            <a:ext cx="2624530" cy="1703569"/>
          </a:xfrm>
          <a:custGeom>
            <a:rect b="b" l="l" r="r" t="t"/>
            <a:pathLst>
              <a:path extrusionOk="0" h="55841" w="86029">
                <a:moveTo>
                  <a:pt x="2102" y="1"/>
                </a:moveTo>
                <a:cubicBezTo>
                  <a:pt x="935" y="1"/>
                  <a:pt x="1" y="935"/>
                  <a:pt x="1" y="2102"/>
                </a:cubicBezTo>
                <a:lnTo>
                  <a:pt x="1" y="53739"/>
                </a:lnTo>
                <a:cubicBezTo>
                  <a:pt x="1" y="54907"/>
                  <a:pt x="935" y="55841"/>
                  <a:pt x="2102" y="55841"/>
                </a:cubicBezTo>
                <a:lnTo>
                  <a:pt x="83894" y="55841"/>
                </a:lnTo>
                <a:cubicBezTo>
                  <a:pt x="85062" y="55841"/>
                  <a:pt x="86029" y="54907"/>
                  <a:pt x="86029" y="53739"/>
                </a:cubicBezTo>
                <a:lnTo>
                  <a:pt x="86029" y="2102"/>
                </a:lnTo>
                <a:cubicBezTo>
                  <a:pt x="86029" y="935"/>
                  <a:pt x="85062" y="1"/>
                  <a:pt x="83894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5"/>
          <p:cNvSpPr/>
          <p:nvPr/>
        </p:nvSpPr>
        <p:spPr>
          <a:xfrm>
            <a:off x="4992525" y="1047062"/>
            <a:ext cx="2624530" cy="274812"/>
          </a:xfrm>
          <a:custGeom>
            <a:rect b="b" l="l" r="r" t="t"/>
            <a:pathLst>
              <a:path extrusionOk="0" h="9008" w="86029">
                <a:moveTo>
                  <a:pt x="2436" y="1"/>
                </a:moveTo>
                <a:cubicBezTo>
                  <a:pt x="1102" y="1"/>
                  <a:pt x="1" y="1068"/>
                  <a:pt x="1" y="2436"/>
                </a:cubicBezTo>
                <a:lnTo>
                  <a:pt x="1" y="9007"/>
                </a:lnTo>
                <a:lnTo>
                  <a:pt x="86029" y="9007"/>
                </a:lnTo>
                <a:lnTo>
                  <a:pt x="86029" y="2436"/>
                </a:lnTo>
                <a:cubicBezTo>
                  <a:pt x="86029" y="1102"/>
                  <a:pt x="84928" y="1"/>
                  <a:pt x="835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5"/>
          <p:cNvSpPr/>
          <p:nvPr/>
        </p:nvSpPr>
        <p:spPr>
          <a:xfrm>
            <a:off x="5098380" y="1404255"/>
            <a:ext cx="2417933" cy="1256817"/>
          </a:xfrm>
          <a:custGeom>
            <a:rect b="b" l="l" r="r" t="t"/>
            <a:pathLst>
              <a:path extrusionOk="0" h="41197" w="79257">
                <a:moveTo>
                  <a:pt x="77522" y="41196"/>
                </a:moveTo>
                <a:lnTo>
                  <a:pt x="1735" y="41196"/>
                </a:lnTo>
                <a:cubicBezTo>
                  <a:pt x="767" y="41196"/>
                  <a:pt x="0" y="40429"/>
                  <a:pt x="0" y="39462"/>
                </a:cubicBezTo>
                <a:lnTo>
                  <a:pt x="0" y="1735"/>
                </a:lnTo>
                <a:cubicBezTo>
                  <a:pt x="0" y="768"/>
                  <a:pt x="767" y="0"/>
                  <a:pt x="1735" y="0"/>
                </a:cubicBezTo>
                <a:lnTo>
                  <a:pt x="77522" y="0"/>
                </a:lnTo>
                <a:cubicBezTo>
                  <a:pt x="78489" y="0"/>
                  <a:pt x="79257" y="768"/>
                  <a:pt x="79257" y="1735"/>
                </a:cubicBezTo>
                <a:lnTo>
                  <a:pt x="79257" y="39462"/>
                </a:lnTo>
                <a:cubicBezTo>
                  <a:pt x="79257" y="40429"/>
                  <a:pt x="78489" y="41196"/>
                  <a:pt x="77522" y="41196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5"/>
          <p:cNvSpPr/>
          <p:nvPr/>
        </p:nvSpPr>
        <p:spPr>
          <a:xfrm>
            <a:off x="5168574" y="1477530"/>
            <a:ext cx="57019" cy="116020"/>
          </a:xfrm>
          <a:custGeom>
            <a:rect b="b" l="l" r="r" t="t"/>
            <a:pathLst>
              <a:path extrusionOk="0" fill="none" h="3803" w="1869">
                <a:moveTo>
                  <a:pt x="1869" y="0"/>
                </a:moveTo>
                <a:lnTo>
                  <a:pt x="1" y="1901"/>
                </a:lnTo>
                <a:lnTo>
                  <a:pt x="1869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5"/>
          <p:cNvSpPr/>
          <p:nvPr/>
        </p:nvSpPr>
        <p:spPr>
          <a:xfrm>
            <a:off x="5371072" y="1477530"/>
            <a:ext cx="58056" cy="116020"/>
          </a:xfrm>
          <a:custGeom>
            <a:rect b="b" l="l" r="r" t="t"/>
            <a:pathLst>
              <a:path extrusionOk="0" fill="none" h="3803" w="1903">
                <a:moveTo>
                  <a:pt x="1" y="0"/>
                </a:moveTo>
                <a:lnTo>
                  <a:pt x="1902" y="1901"/>
                </a:lnTo>
                <a:lnTo>
                  <a:pt x="1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5"/>
          <p:cNvSpPr/>
          <p:nvPr/>
        </p:nvSpPr>
        <p:spPr>
          <a:xfrm>
            <a:off x="5274399" y="1477530"/>
            <a:ext cx="45822" cy="126210"/>
          </a:xfrm>
          <a:custGeom>
            <a:rect b="b" l="l" r="r" t="t"/>
            <a:pathLst>
              <a:path extrusionOk="0" fill="none" h="4137" w="1502">
                <a:moveTo>
                  <a:pt x="1" y="4136"/>
                </a:moveTo>
                <a:lnTo>
                  <a:pt x="1502" y="0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5"/>
          <p:cNvSpPr/>
          <p:nvPr/>
        </p:nvSpPr>
        <p:spPr>
          <a:xfrm>
            <a:off x="5473847" y="1588419"/>
            <a:ext cx="32613" cy="32613"/>
          </a:xfrm>
          <a:custGeom>
            <a:rect b="b" l="l" r="r" t="t"/>
            <a:pathLst>
              <a:path extrusionOk="0" h="1069" w="1069">
                <a:moveTo>
                  <a:pt x="535" y="1"/>
                </a:moveTo>
                <a:cubicBezTo>
                  <a:pt x="234" y="1"/>
                  <a:pt x="1" y="234"/>
                  <a:pt x="1" y="535"/>
                </a:cubicBezTo>
                <a:cubicBezTo>
                  <a:pt x="1" y="802"/>
                  <a:pt x="234" y="1068"/>
                  <a:pt x="535" y="1068"/>
                </a:cubicBezTo>
                <a:cubicBezTo>
                  <a:pt x="835" y="1068"/>
                  <a:pt x="1068" y="802"/>
                  <a:pt x="1068" y="535"/>
                </a:cubicBezTo>
                <a:cubicBezTo>
                  <a:pt x="1068" y="234"/>
                  <a:pt x="835" y="1"/>
                  <a:pt x="535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5"/>
          <p:cNvSpPr/>
          <p:nvPr/>
        </p:nvSpPr>
        <p:spPr>
          <a:xfrm>
            <a:off x="5521684" y="1588419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67" y="1"/>
                  <a:pt x="0" y="234"/>
                  <a:pt x="0" y="535"/>
                </a:cubicBezTo>
                <a:cubicBezTo>
                  <a:pt x="0" y="802"/>
                  <a:pt x="267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5"/>
          <p:cNvSpPr/>
          <p:nvPr/>
        </p:nvSpPr>
        <p:spPr>
          <a:xfrm>
            <a:off x="5589864" y="1588419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34" y="1"/>
                  <a:pt x="0" y="234"/>
                  <a:pt x="0" y="535"/>
                </a:cubicBezTo>
                <a:cubicBezTo>
                  <a:pt x="0" y="802"/>
                  <a:pt x="234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5"/>
          <p:cNvSpPr/>
          <p:nvPr/>
        </p:nvSpPr>
        <p:spPr>
          <a:xfrm>
            <a:off x="5197067" y="1721730"/>
            <a:ext cx="1737158" cy="31"/>
          </a:xfrm>
          <a:custGeom>
            <a:rect b="b" l="l" r="r" t="t"/>
            <a:pathLst>
              <a:path extrusionOk="0" fill="none" h="1" w="56942">
                <a:moveTo>
                  <a:pt x="1" y="1"/>
                </a:moveTo>
                <a:lnTo>
                  <a:pt x="56941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5"/>
          <p:cNvSpPr/>
          <p:nvPr/>
        </p:nvSpPr>
        <p:spPr>
          <a:xfrm>
            <a:off x="7038920" y="1721730"/>
            <a:ext cx="134355" cy="31"/>
          </a:xfrm>
          <a:custGeom>
            <a:rect b="b" l="l" r="r" t="t"/>
            <a:pathLst>
              <a:path extrusionOk="0" fill="none" h="1" w="4404">
                <a:moveTo>
                  <a:pt x="0" y="1"/>
                </a:moveTo>
                <a:lnTo>
                  <a:pt x="4403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5"/>
          <p:cNvSpPr/>
          <p:nvPr/>
        </p:nvSpPr>
        <p:spPr>
          <a:xfrm>
            <a:off x="7247520" y="1721730"/>
            <a:ext cx="170995" cy="31"/>
          </a:xfrm>
          <a:custGeom>
            <a:rect b="b" l="l" r="r" t="t"/>
            <a:pathLst>
              <a:path extrusionOk="0" fill="none" h="1" w="5605">
                <a:moveTo>
                  <a:pt x="0" y="1"/>
                </a:moveTo>
                <a:lnTo>
                  <a:pt x="5604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5"/>
          <p:cNvSpPr/>
          <p:nvPr/>
        </p:nvSpPr>
        <p:spPr>
          <a:xfrm>
            <a:off x="5197067" y="1858091"/>
            <a:ext cx="1086891" cy="31"/>
          </a:xfrm>
          <a:custGeom>
            <a:rect b="b" l="l" r="r" t="t"/>
            <a:pathLst>
              <a:path extrusionOk="0" fill="none" h="1" w="35627">
                <a:moveTo>
                  <a:pt x="1" y="1"/>
                </a:moveTo>
                <a:lnTo>
                  <a:pt x="35626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25"/>
          <p:cNvSpPr/>
          <p:nvPr/>
        </p:nvSpPr>
        <p:spPr>
          <a:xfrm>
            <a:off x="6444635" y="1858091"/>
            <a:ext cx="195431" cy="31"/>
          </a:xfrm>
          <a:custGeom>
            <a:rect b="b" l="l" r="r" t="t"/>
            <a:pathLst>
              <a:path extrusionOk="0" fill="none" h="1" w="6406">
                <a:moveTo>
                  <a:pt x="1" y="1"/>
                </a:moveTo>
                <a:lnTo>
                  <a:pt x="6405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25"/>
          <p:cNvSpPr/>
          <p:nvPr/>
        </p:nvSpPr>
        <p:spPr>
          <a:xfrm>
            <a:off x="6110870" y="1936461"/>
            <a:ext cx="529214" cy="31"/>
          </a:xfrm>
          <a:custGeom>
            <a:rect b="b" l="l" r="r" t="t"/>
            <a:pathLst>
              <a:path extrusionOk="0" fill="none" h="1" w="17347">
                <a:moveTo>
                  <a:pt x="17346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25"/>
          <p:cNvSpPr/>
          <p:nvPr/>
        </p:nvSpPr>
        <p:spPr>
          <a:xfrm>
            <a:off x="5931770" y="1936461"/>
            <a:ext cx="106898" cy="31"/>
          </a:xfrm>
          <a:custGeom>
            <a:rect b="b" l="l" r="r" t="t"/>
            <a:pathLst>
              <a:path extrusionOk="0" fill="none" h="1" w="3504">
                <a:moveTo>
                  <a:pt x="3503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5"/>
          <p:cNvSpPr/>
          <p:nvPr/>
        </p:nvSpPr>
        <p:spPr>
          <a:xfrm>
            <a:off x="5740468" y="1936461"/>
            <a:ext cx="106868" cy="31"/>
          </a:xfrm>
          <a:custGeom>
            <a:rect b="b" l="l" r="r" t="t"/>
            <a:pathLst>
              <a:path extrusionOk="0" fill="none" h="1" w="3503">
                <a:moveTo>
                  <a:pt x="3503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5"/>
          <p:cNvSpPr/>
          <p:nvPr/>
        </p:nvSpPr>
        <p:spPr>
          <a:xfrm>
            <a:off x="5550172" y="1936461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5"/>
          <p:cNvSpPr/>
          <p:nvPr/>
        </p:nvSpPr>
        <p:spPr>
          <a:xfrm>
            <a:off x="5358870" y="1936461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5"/>
          <p:cNvSpPr/>
          <p:nvPr/>
        </p:nvSpPr>
        <p:spPr>
          <a:xfrm>
            <a:off x="5358870" y="2032097"/>
            <a:ext cx="1647588" cy="31"/>
          </a:xfrm>
          <a:custGeom>
            <a:rect b="b" l="l" r="r" t="t"/>
            <a:pathLst>
              <a:path extrusionOk="0" fill="none" h="1" w="54006">
                <a:moveTo>
                  <a:pt x="54006" y="1"/>
                </a:moveTo>
                <a:lnTo>
                  <a:pt x="0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5"/>
          <p:cNvSpPr/>
          <p:nvPr/>
        </p:nvSpPr>
        <p:spPr>
          <a:xfrm>
            <a:off x="5197067" y="1936461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5"/>
          <p:cNvSpPr/>
          <p:nvPr/>
        </p:nvSpPr>
        <p:spPr>
          <a:xfrm>
            <a:off x="5197067" y="2032097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5"/>
          <p:cNvSpPr/>
          <p:nvPr/>
        </p:nvSpPr>
        <p:spPr>
          <a:xfrm>
            <a:off x="5197067" y="2127763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5"/>
          <p:cNvSpPr/>
          <p:nvPr/>
        </p:nvSpPr>
        <p:spPr>
          <a:xfrm>
            <a:off x="5197067" y="2223399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5"/>
          <p:cNvSpPr/>
          <p:nvPr/>
        </p:nvSpPr>
        <p:spPr>
          <a:xfrm>
            <a:off x="7106064" y="2032097"/>
            <a:ext cx="226976" cy="31"/>
          </a:xfrm>
          <a:custGeom>
            <a:rect b="b" l="l" r="r" t="t"/>
            <a:pathLst>
              <a:path extrusionOk="0" fill="none" h="1" w="7440">
                <a:moveTo>
                  <a:pt x="1" y="1"/>
                </a:moveTo>
                <a:lnTo>
                  <a:pt x="7439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5"/>
          <p:cNvSpPr/>
          <p:nvPr/>
        </p:nvSpPr>
        <p:spPr>
          <a:xfrm>
            <a:off x="5354813" y="2127763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5"/>
          <p:cNvSpPr/>
          <p:nvPr/>
        </p:nvSpPr>
        <p:spPr>
          <a:xfrm>
            <a:off x="5354813" y="2225443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5"/>
          <p:cNvSpPr/>
          <p:nvPr/>
        </p:nvSpPr>
        <p:spPr>
          <a:xfrm>
            <a:off x="5354813" y="2324160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5"/>
          <p:cNvSpPr/>
          <p:nvPr/>
        </p:nvSpPr>
        <p:spPr>
          <a:xfrm>
            <a:off x="5354813" y="2421840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5"/>
          <p:cNvSpPr/>
          <p:nvPr/>
        </p:nvSpPr>
        <p:spPr>
          <a:xfrm>
            <a:off x="6110870" y="2421840"/>
            <a:ext cx="928130" cy="31"/>
          </a:xfrm>
          <a:custGeom>
            <a:rect b="b" l="l" r="r" t="t"/>
            <a:pathLst>
              <a:path extrusionOk="0" fill="none" h="1" w="30423">
                <a:moveTo>
                  <a:pt x="0" y="1"/>
                </a:moveTo>
                <a:lnTo>
                  <a:pt x="30422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5"/>
          <p:cNvSpPr/>
          <p:nvPr/>
        </p:nvSpPr>
        <p:spPr>
          <a:xfrm>
            <a:off x="6661380" y="2324160"/>
            <a:ext cx="377591" cy="31"/>
          </a:xfrm>
          <a:custGeom>
            <a:rect b="b" l="l" r="r" t="t"/>
            <a:pathLst>
              <a:path extrusionOk="0" fill="none" h="1" w="12377">
                <a:moveTo>
                  <a:pt x="1" y="0"/>
                </a:moveTo>
                <a:lnTo>
                  <a:pt x="12376" y="0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5"/>
          <p:cNvSpPr/>
          <p:nvPr/>
        </p:nvSpPr>
        <p:spPr>
          <a:xfrm>
            <a:off x="6889319" y="2223399"/>
            <a:ext cx="149639" cy="31"/>
          </a:xfrm>
          <a:custGeom>
            <a:rect b="b" l="l" r="r" t="t"/>
            <a:pathLst>
              <a:path extrusionOk="0" fill="none" h="1" w="4905">
                <a:moveTo>
                  <a:pt x="1" y="1"/>
                </a:moveTo>
                <a:lnTo>
                  <a:pt x="4904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5"/>
          <p:cNvSpPr/>
          <p:nvPr/>
        </p:nvSpPr>
        <p:spPr>
          <a:xfrm>
            <a:off x="7602007" y="1310369"/>
            <a:ext cx="1114298" cy="1734401"/>
          </a:xfrm>
          <a:custGeom>
            <a:rect b="b" l="l" r="r" t="t"/>
            <a:pathLst>
              <a:path extrusionOk="0" h="66148" w="42498">
                <a:moveTo>
                  <a:pt x="2169" y="1"/>
                </a:moveTo>
                <a:cubicBezTo>
                  <a:pt x="968" y="1"/>
                  <a:pt x="0" y="968"/>
                  <a:pt x="0" y="2169"/>
                </a:cubicBezTo>
                <a:lnTo>
                  <a:pt x="0" y="63980"/>
                </a:lnTo>
                <a:cubicBezTo>
                  <a:pt x="0" y="65181"/>
                  <a:pt x="968" y="66148"/>
                  <a:pt x="2169" y="66148"/>
                </a:cubicBezTo>
                <a:lnTo>
                  <a:pt x="40329" y="66148"/>
                </a:lnTo>
                <a:cubicBezTo>
                  <a:pt x="41530" y="66148"/>
                  <a:pt x="42497" y="65181"/>
                  <a:pt x="42497" y="63980"/>
                </a:cubicBezTo>
                <a:lnTo>
                  <a:pt x="42497" y="2169"/>
                </a:lnTo>
                <a:cubicBezTo>
                  <a:pt x="42497" y="968"/>
                  <a:pt x="41530" y="1"/>
                  <a:pt x="40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5"/>
          <p:cNvSpPr/>
          <p:nvPr/>
        </p:nvSpPr>
        <p:spPr>
          <a:xfrm>
            <a:off x="7602007" y="1310369"/>
            <a:ext cx="1114298" cy="157451"/>
          </a:xfrm>
          <a:custGeom>
            <a:rect b="b" l="l" r="r" t="t"/>
            <a:pathLst>
              <a:path extrusionOk="0" h="6005" w="42498">
                <a:moveTo>
                  <a:pt x="1635" y="1"/>
                </a:moveTo>
                <a:cubicBezTo>
                  <a:pt x="734" y="1"/>
                  <a:pt x="0" y="734"/>
                  <a:pt x="0" y="1635"/>
                </a:cubicBezTo>
                <a:lnTo>
                  <a:pt x="0" y="6005"/>
                </a:lnTo>
                <a:lnTo>
                  <a:pt x="42497" y="6005"/>
                </a:lnTo>
                <a:lnTo>
                  <a:pt x="42497" y="1635"/>
                </a:lnTo>
                <a:cubicBezTo>
                  <a:pt x="42497" y="734"/>
                  <a:pt x="41764" y="1"/>
                  <a:pt x="4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5"/>
          <p:cNvSpPr/>
          <p:nvPr/>
        </p:nvSpPr>
        <p:spPr>
          <a:xfrm>
            <a:off x="7662365" y="1515042"/>
            <a:ext cx="996203" cy="1478126"/>
          </a:xfrm>
          <a:custGeom>
            <a:rect b="b" l="l" r="r" t="t"/>
            <a:pathLst>
              <a:path extrusionOk="0" h="56374" w="37994">
                <a:moveTo>
                  <a:pt x="36259" y="56374"/>
                </a:moveTo>
                <a:lnTo>
                  <a:pt x="1768" y="56374"/>
                </a:lnTo>
                <a:cubicBezTo>
                  <a:pt x="801" y="56374"/>
                  <a:pt x="0" y="55607"/>
                  <a:pt x="0" y="54639"/>
                </a:cubicBezTo>
                <a:lnTo>
                  <a:pt x="0" y="1735"/>
                </a:lnTo>
                <a:cubicBezTo>
                  <a:pt x="0" y="767"/>
                  <a:pt x="801" y="0"/>
                  <a:pt x="1768" y="0"/>
                </a:cubicBezTo>
                <a:lnTo>
                  <a:pt x="36259" y="0"/>
                </a:lnTo>
                <a:cubicBezTo>
                  <a:pt x="37227" y="0"/>
                  <a:pt x="37994" y="767"/>
                  <a:pt x="37994" y="1735"/>
                </a:cubicBezTo>
                <a:lnTo>
                  <a:pt x="37994" y="54639"/>
                </a:lnTo>
                <a:cubicBezTo>
                  <a:pt x="37994" y="55607"/>
                  <a:pt x="37227" y="56374"/>
                  <a:pt x="36259" y="56374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5"/>
          <p:cNvSpPr/>
          <p:nvPr/>
        </p:nvSpPr>
        <p:spPr>
          <a:xfrm>
            <a:off x="7905503" y="1362835"/>
            <a:ext cx="53384" cy="27164"/>
          </a:xfrm>
          <a:custGeom>
            <a:rect b="b" l="l" r="r" t="t"/>
            <a:pathLst>
              <a:path extrusionOk="0" h="1036" w="2036">
                <a:moveTo>
                  <a:pt x="1001" y="1"/>
                </a:moveTo>
                <a:cubicBezTo>
                  <a:pt x="434" y="1"/>
                  <a:pt x="0" y="435"/>
                  <a:pt x="0" y="1002"/>
                </a:cubicBezTo>
                <a:lnTo>
                  <a:pt x="0" y="1035"/>
                </a:lnTo>
                <a:cubicBezTo>
                  <a:pt x="0" y="468"/>
                  <a:pt x="434" y="1"/>
                  <a:pt x="1001" y="1"/>
                </a:cubicBezTo>
                <a:close/>
                <a:moveTo>
                  <a:pt x="1001" y="1"/>
                </a:moveTo>
                <a:cubicBezTo>
                  <a:pt x="1568" y="1"/>
                  <a:pt x="2035" y="468"/>
                  <a:pt x="2035" y="1035"/>
                </a:cubicBezTo>
                <a:lnTo>
                  <a:pt x="2035" y="1002"/>
                </a:lnTo>
                <a:cubicBezTo>
                  <a:pt x="2035" y="435"/>
                  <a:pt x="1568" y="1"/>
                  <a:pt x="1001" y="1"/>
                </a:cubicBezTo>
                <a:close/>
              </a:path>
            </a:pathLst>
          </a:custGeom>
          <a:solidFill>
            <a:srgbClr val="84F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5"/>
          <p:cNvSpPr/>
          <p:nvPr/>
        </p:nvSpPr>
        <p:spPr>
          <a:xfrm>
            <a:off x="7710453" y="1688198"/>
            <a:ext cx="707599" cy="16650"/>
          </a:xfrm>
          <a:custGeom>
            <a:rect b="b" l="l" r="r" t="t"/>
            <a:pathLst>
              <a:path extrusionOk="0" h="635" w="2698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34" y="635"/>
                </a:cubicBezTo>
                <a:lnTo>
                  <a:pt x="26686" y="635"/>
                </a:lnTo>
                <a:cubicBezTo>
                  <a:pt x="26853" y="635"/>
                  <a:pt x="26987" y="501"/>
                  <a:pt x="26987" y="301"/>
                </a:cubicBezTo>
                <a:cubicBezTo>
                  <a:pt x="26987" y="134"/>
                  <a:pt x="26853" y="1"/>
                  <a:pt x="2668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5"/>
          <p:cNvSpPr/>
          <p:nvPr/>
        </p:nvSpPr>
        <p:spPr>
          <a:xfrm>
            <a:off x="8461758" y="1688198"/>
            <a:ext cx="68251" cy="16650"/>
          </a:xfrm>
          <a:custGeom>
            <a:rect b="b" l="l" r="r" t="t"/>
            <a:pathLst>
              <a:path extrusionOk="0" h="635" w="2603">
                <a:moveTo>
                  <a:pt x="301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01" y="635"/>
                </a:cubicBezTo>
                <a:lnTo>
                  <a:pt x="2269" y="635"/>
                </a:lnTo>
                <a:cubicBezTo>
                  <a:pt x="2436" y="635"/>
                  <a:pt x="2602" y="501"/>
                  <a:pt x="2602" y="301"/>
                </a:cubicBezTo>
                <a:cubicBezTo>
                  <a:pt x="2602" y="134"/>
                  <a:pt x="2436" y="1"/>
                  <a:pt x="2269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5"/>
          <p:cNvSpPr/>
          <p:nvPr/>
        </p:nvSpPr>
        <p:spPr>
          <a:xfrm>
            <a:off x="8556228" y="1688198"/>
            <a:ext cx="55114" cy="16650"/>
          </a:xfrm>
          <a:custGeom>
            <a:rect b="b" l="l" r="r" t="t"/>
            <a:pathLst>
              <a:path extrusionOk="0" h="635" w="2102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5"/>
                  <a:pt x="300" y="635"/>
                </a:cubicBezTo>
                <a:lnTo>
                  <a:pt x="1768" y="635"/>
                </a:lnTo>
                <a:cubicBezTo>
                  <a:pt x="1968" y="635"/>
                  <a:pt x="2102" y="501"/>
                  <a:pt x="2102" y="301"/>
                </a:cubicBezTo>
                <a:cubicBezTo>
                  <a:pt x="2102" y="134"/>
                  <a:pt x="1968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5"/>
          <p:cNvSpPr/>
          <p:nvPr/>
        </p:nvSpPr>
        <p:spPr>
          <a:xfrm>
            <a:off x="7710453" y="1766045"/>
            <a:ext cx="404994" cy="16650"/>
          </a:xfrm>
          <a:custGeom>
            <a:rect b="b" l="l" r="r" t="t"/>
            <a:pathLst>
              <a:path extrusionOk="0" h="635" w="1544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5112" y="634"/>
                </a:lnTo>
                <a:cubicBezTo>
                  <a:pt x="15312" y="634"/>
                  <a:pt x="15445" y="501"/>
                  <a:pt x="15445" y="334"/>
                </a:cubicBezTo>
                <a:cubicBezTo>
                  <a:pt x="15445" y="134"/>
                  <a:pt x="15312" y="1"/>
                  <a:pt x="15112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5"/>
          <p:cNvSpPr/>
          <p:nvPr/>
        </p:nvSpPr>
        <p:spPr>
          <a:xfrm>
            <a:off x="8122394" y="1766045"/>
            <a:ext cx="127744" cy="16650"/>
          </a:xfrm>
          <a:custGeom>
            <a:rect b="b" l="l" r="r" t="t"/>
            <a:pathLst>
              <a:path extrusionOk="0" h="635" w="4872">
                <a:moveTo>
                  <a:pt x="301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4571" y="634"/>
                </a:lnTo>
                <a:cubicBezTo>
                  <a:pt x="4738" y="634"/>
                  <a:pt x="4871" y="501"/>
                  <a:pt x="4871" y="334"/>
                </a:cubicBezTo>
                <a:cubicBezTo>
                  <a:pt x="4871" y="134"/>
                  <a:pt x="4738" y="1"/>
                  <a:pt x="4571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5"/>
          <p:cNvSpPr/>
          <p:nvPr/>
        </p:nvSpPr>
        <p:spPr>
          <a:xfrm>
            <a:off x="8164398" y="1810645"/>
            <a:ext cx="85739" cy="17515"/>
          </a:xfrm>
          <a:custGeom>
            <a:rect b="b" l="l" r="r" t="t"/>
            <a:pathLst>
              <a:path extrusionOk="0" h="668" w="3270">
                <a:moveTo>
                  <a:pt x="334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34" y="668"/>
                </a:cubicBezTo>
                <a:lnTo>
                  <a:pt x="2969" y="668"/>
                </a:lnTo>
                <a:cubicBezTo>
                  <a:pt x="3136" y="668"/>
                  <a:pt x="3269" y="501"/>
                  <a:pt x="3269" y="334"/>
                </a:cubicBezTo>
                <a:cubicBezTo>
                  <a:pt x="3269" y="168"/>
                  <a:pt x="3136" y="1"/>
                  <a:pt x="296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5"/>
          <p:cNvSpPr/>
          <p:nvPr/>
        </p:nvSpPr>
        <p:spPr>
          <a:xfrm>
            <a:off x="8122394" y="1810645"/>
            <a:ext cx="25407" cy="17515"/>
          </a:xfrm>
          <a:custGeom>
            <a:rect b="b" l="l" r="r" t="t"/>
            <a:pathLst>
              <a:path extrusionOk="0" h="668" w="969">
                <a:moveTo>
                  <a:pt x="335" y="1"/>
                </a:moveTo>
                <a:cubicBezTo>
                  <a:pt x="168" y="1"/>
                  <a:pt x="1" y="168"/>
                  <a:pt x="1" y="334"/>
                </a:cubicBezTo>
                <a:cubicBezTo>
                  <a:pt x="1" y="535"/>
                  <a:pt x="168" y="668"/>
                  <a:pt x="335" y="668"/>
                </a:cubicBezTo>
                <a:lnTo>
                  <a:pt x="635" y="668"/>
                </a:lnTo>
                <a:cubicBezTo>
                  <a:pt x="802" y="668"/>
                  <a:pt x="968" y="501"/>
                  <a:pt x="968" y="334"/>
                </a:cubicBezTo>
                <a:cubicBezTo>
                  <a:pt x="968" y="168"/>
                  <a:pt x="835" y="1"/>
                  <a:pt x="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5"/>
          <p:cNvSpPr/>
          <p:nvPr/>
        </p:nvSpPr>
        <p:spPr>
          <a:xfrm>
            <a:off x="8021814" y="1810645"/>
            <a:ext cx="77008" cy="17515"/>
          </a:xfrm>
          <a:custGeom>
            <a:rect b="b" l="l" r="r" t="t"/>
            <a:pathLst>
              <a:path extrusionOk="0" h="668" w="2937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36" y="501"/>
                  <a:pt x="2936" y="334"/>
                </a:cubicBezTo>
                <a:cubicBezTo>
                  <a:pt x="2936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5"/>
          <p:cNvSpPr/>
          <p:nvPr/>
        </p:nvSpPr>
        <p:spPr>
          <a:xfrm>
            <a:off x="7912503" y="1810645"/>
            <a:ext cx="77873" cy="17515"/>
          </a:xfrm>
          <a:custGeom>
            <a:rect b="b" l="l" r="r" t="t"/>
            <a:pathLst>
              <a:path extrusionOk="0" h="668" w="2970">
                <a:moveTo>
                  <a:pt x="300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00" y="668"/>
                </a:cubicBezTo>
                <a:lnTo>
                  <a:pt x="2635" y="668"/>
                </a:lnTo>
                <a:cubicBezTo>
                  <a:pt x="2802" y="668"/>
                  <a:pt x="2969" y="501"/>
                  <a:pt x="2936" y="334"/>
                </a:cubicBezTo>
                <a:cubicBezTo>
                  <a:pt x="2936" y="168"/>
                  <a:pt x="2802" y="1"/>
                  <a:pt x="2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5"/>
          <p:cNvSpPr/>
          <p:nvPr/>
        </p:nvSpPr>
        <p:spPr>
          <a:xfrm>
            <a:off x="7803166" y="1810645"/>
            <a:ext cx="77873" cy="17515"/>
          </a:xfrm>
          <a:custGeom>
            <a:rect b="b" l="l" r="r" t="t"/>
            <a:pathLst>
              <a:path extrusionOk="0" h="668" w="297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69" y="501"/>
                  <a:pt x="2969" y="334"/>
                </a:cubicBezTo>
                <a:cubicBezTo>
                  <a:pt x="2969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5"/>
          <p:cNvSpPr/>
          <p:nvPr/>
        </p:nvSpPr>
        <p:spPr>
          <a:xfrm>
            <a:off x="7803166" y="1865759"/>
            <a:ext cx="656863" cy="16650"/>
          </a:xfrm>
          <a:custGeom>
            <a:rect b="b" l="l" r="r" t="t"/>
            <a:pathLst>
              <a:path extrusionOk="0" h="635" w="25052">
                <a:moveTo>
                  <a:pt x="301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24718" y="634"/>
                </a:lnTo>
                <a:cubicBezTo>
                  <a:pt x="24885" y="634"/>
                  <a:pt x="25052" y="501"/>
                  <a:pt x="25018" y="334"/>
                </a:cubicBezTo>
                <a:cubicBezTo>
                  <a:pt x="25018" y="134"/>
                  <a:pt x="24885" y="0"/>
                  <a:pt x="247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5"/>
          <p:cNvSpPr/>
          <p:nvPr/>
        </p:nvSpPr>
        <p:spPr>
          <a:xfrm>
            <a:off x="7710453" y="1810645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8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5"/>
          <p:cNvSpPr/>
          <p:nvPr/>
        </p:nvSpPr>
        <p:spPr>
          <a:xfrm>
            <a:off x="7710453" y="1865759"/>
            <a:ext cx="39382" cy="16650"/>
          </a:xfrm>
          <a:custGeom>
            <a:rect b="b" l="l" r="r" t="t"/>
            <a:pathLst>
              <a:path extrusionOk="0" h="635" w="1502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1"/>
                  <a:pt x="1468" y="334"/>
                </a:cubicBezTo>
                <a:cubicBezTo>
                  <a:pt x="1468" y="134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5"/>
          <p:cNvSpPr/>
          <p:nvPr/>
        </p:nvSpPr>
        <p:spPr>
          <a:xfrm>
            <a:off x="7710453" y="1919982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7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5"/>
          <p:cNvSpPr/>
          <p:nvPr/>
        </p:nvSpPr>
        <p:spPr>
          <a:xfrm>
            <a:off x="7710453" y="1975097"/>
            <a:ext cx="39382" cy="16623"/>
          </a:xfrm>
          <a:custGeom>
            <a:rect b="b" l="l" r="r" t="t"/>
            <a:pathLst>
              <a:path extrusionOk="0" h="634" w="1502">
                <a:moveTo>
                  <a:pt x="334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0"/>
                  <a:pt x="1468" y="300"/>
                </a:cubicBezTo>
                <a:cubicBezTo>
                  <a:pt x="1468" y="133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5"/>
          <p:cNvSpPr/>
          <p:nvPr/>
        </p:nvSpPr>
        <p:spPr>
          <a:xfrm>
            <a:off x="8500249" y="1865759"/>
            <a:ext cx="96227" cy="16650"/>
          </a:xfrm>
          <a:custGeom>
            <a:rect b="b" l="l" r="r" t="t"/>
            <a:pathLst>
              <a:path extrusionOk="0" h="635" w="367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34"/>
                  <a:pt x="300" y="634"/>
                </a:cubicBezTo>
                <a:lnTo>
                  <a:pt x="3336" y="634"/>
                </a:lnTo>
                <a:cubicBezTo>
                  <a:pt x="3503" y="634"/>
                  <a:pt x="3670" y="501"/>
                  <a:pt x="3670" y="334"/>
                </a:cubicBezTo>
                <a:cubicBezTo>
                  <a:pt x="3670" y="134"/>
                  <a:pt x="3536" y="0"/>
                  <a:pt x="3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5"/>
          <p:cNvSpPr/>
          <p:nvPr/>
        </p:nvSpPr>
        <p:spPr>
          <a:xfrm>
            <a:off x="7800544" y="1919982"/>
            <a:ext cx="277276" cy="17515"/>
          </a:xfrm>
          <a:custGeom>
            <a:rect b="b" l="l" r="r" t="t"/>
            <a:pathLst>
              <a:path extrusionOk="0" h="668" w="10575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0275" y="668"/>
                </a:lnTo>
                <a:cubicBezTo>
                  <a:pt x="10441" y="668"/>
                  <a:pt x="10575" y="501"/>
                  <a:pt x="10575" y="334"/>
                </a:cubicBezTo>
                <a:cubicBezTo>
                  <a:pt x="10575" y="167"/>
                  <a:pt x="10441" y="1"/>
                  <a:pt x="10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5"/>
          <p:cNvSpPr/>
          <p:nvPr/>
        </p:nvSpPr>
        <p:spPr>
          <a:xfrm>
            <a:off x="8164398" y="2087921"/>
            <a:ext cx="314011" cy="17515"/>
          </a:xfrm>
          <a:custGeom>
            <a:rect b="b" l="l" r="r" t="t"/>
            <a:pathLst>
              <a:path extrusionOk="0" h="668" w="11976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0"/>
                  <a:pt x="134" y="667"/>
                  <a:pt x="300" y="667"/>
                </a:cubicBezTo>
                <a:lnTo>
                  <a:pt x="11642" y="667"/>
                </a:lnTo>
                <a:cubicBezTo>
                  <a:pt x="11842" y="667"/>
                  <a:pt x="11975" y="500"/>
                  <a:pt x="11975" y="334"/>
                </a:cubicBezTo>
                <a:cubicBezTo>
                  <a:pt x="11975" y="134"/>
                  <a:pt x="11842" y="0"/>
                  <a:pt x="116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5"/>
          <p:cNvSpPr/>
          <p:nvPr/>
        </p:nvSpPr>
        <p:spPr>
          <a:xfrm>
            <a:off x="8245732" y="2031941"/>
            <a:ext cx="232676" cy="17515"/>
          </a:xfrm>
          <a:custGeom>
            <a:rect b="b" l="l" r="r" t="t"/>
            <a:pathLst>
              <a:path extrusionOk="0" h="668" w="8874">
                <a:moveTo>
                  <a:pt x="334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67"/>
                  <a:pt x="334" y="667"/>
                </a:cubicBezTo>
                <a:lnTo>
                  <a:pt x="8540" y="667"/>
                </a:lnTo>
                <a:cubicBezTo>
                  <a:pt x="8740" y="667"/>
                  <a:pt x="8873" y="501"/>
                  <a:pt x="8873" y="334"/>
                </a:cubicBezTo>
                <a:cubicBezTo>
                  <a:pt x="8873" y="134"/>
                  <a:pt x="8740" y="0"/>
                  <a:pt x="854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5"/>
          <p:cNvSpPr/>
          <p:nvPr/>
        </p:nvSpPr>
        <p:spPr>
          <a:xfrm>
            <a:off x="8376045" y="1975097"/>
            <a:ext cx="102363" cy="16623"/>
          </a:xfrm>
          <a:custGeom>
            <a:rect b="b" l="l" r="r" t="t"/>
            <a:pathLst>
              <a:path extrusionOk="0" h="634" w="3904">
                <a:moveTo>
                  <a:pt x="301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01" y="634"/>
                </a:cubicBezTo>
                <a:lnTo>
                  <a:pt x="3570" y="634"/>
                </a:lnTo>
                <a:cubicBezTo>
                  <a:pt x="3770" y="634"/>
                  <a:pt x="3903" y="500"/>
                  <a:pt x="3903" y="300"/>
                </a:cubicBezTo>
                <a:cubicBezTo>
                  <a:pt x="3903" y="133"/>
                  <a:pt x="3770" y="0"/>
                  <a:pt x="35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5"/>
          <p:cNvSpPr/>
          <p:nvPr/>
        </p:nvSpPr>
        <p:spPr>
          <a:xfrm>
            <a:off x="7710453" y="1612108"/>
            <a:ext cx="328012" cy="16650"/>
          </a:xfrm>
          <a:custGeom>
            <a:rect b="b" l="l" r="r" t="t"/>
            <a:pathLst>
              <a:path extrusionOk="0" h="635" w="1251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2176" y="635"/>
                </a:lnTo>
                <a:cubicBezTo>
                  <a:pt x="12376" y="635"/>
                  <a:pt x="12510" y="501"/>
                  <a:pt x="12510" y="334"/>
                </a:cubicBezTo>
                <a:cubicBezTo>
                  <a:pt x="12510" y="134"/>
                  <a:pt x="12376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25"/>
          <p:cNvSpPr/>
          <p:nvPr/>
        </p:nvSpPr>
        <p:spPr>
          <a:xfrm>
            <a:off x="7710453" y="2220856"/>
            <a:ext cx="530064" cy="17515"/>
          </a:xfrm>
          <a:custGeom>
            <a:rect b="b" l="l" r="r" t="t"/>
            <a:pathLst>
              <a:path extrusionOk="0" h="668" w="20216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25"/>
          <p:cNvSpPr/>
          <p:nvPr/>
        </p:nvSpPr>
        <p:spPr>
          <a:xfrm>
            <a:off x="7710453" y="2288189"/>
            <a:ext cx="530064" cy="17541"/>
          </a:xfrm>
          <a:custGeom>
            <a:rect b="b" l="l" r="r" t="t"/>
            <a:pathLst>
              <a:path extrusionOk="0" h="669" w="2021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5"/>
          <p:cNvSpPr/>
          <p:nvPr/>
        </p:nvSpPr>
        <p:spPr>
          <a:xfrm>
            <a:off x="7710453" y="2355548"/>
            <a:ext cx="529172" cy="17515"/>
          </a:xfrm>
          <a:custGeom>
            <a:rect b="b" l="l" r="r" t="t"/>
            <a:pathLst>
              <a:path extrusionOk="0" h="668" w="20182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182" y="501"/>
                  <a:pt x="20182" y="334"/>
                </a:cubicBezTo>
                <a:cubicBezTo>
                  <a:pt x="20182" y="167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25"/>
          <p:cNvSpPr/>
          <p:nvPr/>
        </p:nvSpPr>
        <p:spPr>
          <a:xfrm>
            <a:off x="7710453" y="2757866"/>
            <a:ext cx="529172" cy="16650"/>
          </a:xfrm>
          <a:custGeom>
            <a:rect b="b" l="l" r="r" t="t"/>
            <a:pathLst>
              <a:path extrusionOk="0" h="635" w="20182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9882" y="635"/>
                </a:lnTo>
                <a:cubicBezTo>
                  <a:pt x="20048" y="635"/>
                  <a:pt x="20182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5"/>
          <p:cNvSpPr/>
          <p:nvPr/>
        </p:nvSpPr>
        <p:spPr>
          <a:xfrm>
            <a:off x="8192375" y="2143009"/>
            <a:ext cx="157451" cy="16650"/>
          </a:xfrm>
          <a:custGeom>
            <a:rect b="b" l="l" r="r" t="t"/>
            <a:pathLst>
              <a:path extrusionOk="0" h="635" w="6005">
                <a:moveTo>
                  <a:pt x="334" y="1"/>
                </a:moveTo>
                <a:cubicBezTo>
                  <a:pt x="167" y="1"/>
                  <a:pt x="1" y="134"/>
                  <a:pt x="1" y="334"/>
                </a:cubicBezTo>
                <a:cubicBezTo>
                  <a:pt x="1" y="501"/>
                  <a:pt x="167" y="634"/>
                  <a:pt x="334" y="634"/>
                </a:cubicBezTo>
                <a:lnTo>
                  <a:pt x="5671" y="634"/>
                </a:lnTo>
                <a:cubicBezTo>
                  <a:pt x="5838" y="634"/>
                  <a:pt x="6005" y="501"/>
                  <a:pt x="6005" y="334"/>
                </a:cubicBezTo>
                <a:cubicBezTo>
                  <a:pt x="6005" y="134"/>
                  <a:pt x="5838" y="1"/>
                  <a:pt x="5671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5"/>
          <p:cNvSpPr/>
          <p:nvPr/>
        </p:nvSpPr>
        <p:spPr>
          <a:xfrm>
            <a:off x="8401400" y="2143009"/>
            <a:ext cx="209944" cy="16650"/>
          </a:xfrm>
          <a:custGeom>
            <a:rect b="b" l="l" r="r" t="t"/>
            <a:pathLst>
              <a:path extrusionOk="0" h="635" w="8007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7673" y="634"/>
                </a:lnTo>
                <a:cubicBezTo>
                  <a:pt x="7873" y="634"/>
                  <a:pt x="8007" y="501"/>
                  <a:pt x="8007" y="334"/>
                </a:cubicBezTo>
                <a:cubicBezTo>
                  <a:pt x="8007" y="134"/>
                  <a:pt x="7873" y="1"/>
                  <a:pt x="7673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5"/>
          <p:cNvSpPr/>
          <p:nvPr/>
        </p:nvSpPr>
        <p:spPr>
          <a:xfrm>
            <a:off x="8401400" y="2220856"/>
            <a:ext cx="209944" cy="17515"/>
          </a:xfrm>
          <a:custGeom>
            <a:rect b="b" l="l" r="r" t="t"/>
            <a:pathLst>
              <a:path extrusionOk="0" h="668" w="8007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7673" y="668"/>
                </a:lnTo>
                <a:cubicBezTo>
                  <a:pt x="7873" y="668"/>
                  <a:pt x="8007" y="501"/>
                  <a:pt x="8007" y="334"/>
                </a:cubicBezTo>
                <a:cubicBezTo>
                  <a:pt x="8007" y="134"/>
                  <a:pt x="7873" y="0"/>
                  <a:pt x="7673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5"/>
          <p:cNvSpPr/>
          <p:nvPr/>
        </p:nvSpPr>
        <p:spPr>
          <a:xfrm>
            <a:off x="7710453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70" y="501"/>
                  <a:pt x="3070" y="301"/>
                </a:cubicBezTo>
                <a:cubicBezTo>
                  <a:pt x="3070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5"/>
          <p:cNvSpPr/>
          <p:nvPr/>
        </p:nvSpPr>
        <p:spPr>
          <a:xfrm>
            <a:off x="7710453" y="2910938"/>
            <a:ext cx="80495" cy="17515"/>
          </a:xfrm>
          <a:custGeom>
            <a:rect b="b" l="l" r="r" t="t"/>
            <a:pathLst>
              <a:path extrusionOk="0" h="668" w="307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7"/>
                  <a:pt x="334" y="667"/>
                </a:cubicBezTo>
                <a:lnTo>
                  <a:pt x="2736" y="667"/>
                </a:lnTo>
                <a:cubicBezTo>
                  <a:pt x="2903" y="667"/>
                  <a:pt x="3070" y="501"/>
                  <a:pt x="3070" y="334"/>
                </a:cubicBezTo>
                <a:cubicBezTo>
                  <a:pt x="3070" y="167"/>
                  <a:pt x="2903" y="0"/>
                  <a:pt x="2736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25"/>
          <p:cNvSpPr/>
          <p:nvPr/>
        </p:nvSpPr>
        <p:spPr>
          <a:xfrm>
            <a:off x="7811924" y="2910938"/>
            <a:ext cx="492438" cy="17515"/>
          </a:xfrm>
          <a:custGeom>
            <a:rect b="b" l="l" r="r" t="t"/>
            <a:pathLst>
              <a:path extrusionOk="0" h="668" w="18781">
                <a:moveTo>
                  <a:pt x="300" y="0"/>
                </a:moveTo>
                <a:cubicBezTo>
                  <a:pt x="134" y="0"/>
                  <a:pt x="0" y="167"/>
                  <a:pt x="0" y="334"/>
                </a:cubicBezTo>
                <a:cubicBezTo>
                  <a:pt x="0" y="501"/>
                  <a:pt x="134" y="667"/>
                  <a:pt x="300" y="667"/>
                </a:cubicBezTo>
                <a:lnTo>
                  <a:pt x="18447" y="667"/>
                </a:lnTo>
                <a:cubicBezTo>
                  <a:pt x="18647" y="667"/>
                  <a:pt x="18780" y="501"/>
                  <a:pt x="18780" y="334"/>
                </a:cubicBezTo>
                <a:cubicBezTo>
                  <a:pt x="18780" y="167"/>
                  <a:pt x="18647" y="0"/>
                  <a:pt x="18447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25"/>
          <p:cNvSpPr/>
          <p:nvPr/>
        </p:nvSpPr>
        <p:spPr>
          <a:xfrm>
            <a:off x="7834656" y="2860202"/>
            <a:ext cx="79604" cy="16650"/>
          </a:xfrm>
          <a:custGeom>
            <a:rect b="b" l="l" r="r" t="t"/>
            <a:pathLst>
              <a:path extrusionOk="0" h="635" w="3036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25"/>
          <p:cNvSpPr/>
          <p:nvPr/>
        </p:nvSpPr>
        <p:spPr>
          <a:xfrm>
            <a:off x="7957969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68" y="1"/>
                  <a:pt x="1" y="134"/>
                  <a:pt x="1" y="301"/>
                </a:cubicBezTo>
                <a:cubicBezTo>
                  <a:pt x="1" y="501"/>
                  <a:pt x="168" y="634"/>
                  <a:pt x="334" y="634"/>
                </a:cubicBezTo>
                <a:lnTo>
                  <a:pt x="2736" y="634"/>
                </a:lnTo>
                <a:cubicBezTo>
                  <a:pt x="2936" y="634"/>
                  <a:pt x="3070" y="501"/>
                  <a:pt x="3070" y="301"/>
                </a:cubicBezTo>
                <a:cubicBezTo>
                  <a:pt x="3070" y="134"/>
                  <a:pt x="2936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25"/>
          <p:cNvSpPr/>
          <p:nvPr/>
        </p:nvSpPr>
        <p:spPr>
          <a:xfrm>
            <a:off x="8082172" y="2860202"/>
            <a:ext cx="79630" cy="16650"/>
          </a:xfrm>
          <a:custGeom>
            <a:rect b="b" l="l" r="r" t="t"/>
            <a:pathLst>
              <a:path extrusionOk="0" h="635" w="303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5"/>
          <p:cNvSpPr/>
          <p:nvPr/>
        </p:nvSpPr>
        <p:spPr>
          <a:xfrm>
            <a:off x="8206376" y="2860202"/>
            <a:ext cx="79604" cy="16650"/>
          </a:xfrm>
          <a:custGeom>
            <a:rect b="b" l="l" r="r" t="t"/>
            <a:pathLst>
              <a:path extrusionOk="0" h="635" w="3036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0" y="634"/>
                </a:cubicBezTo>
                <a:lnTo>
                  <a:pt x="2702" y="634"/>
                </a:lnTo>
                <a:cubicBezTo>
                  <a:pt x="2902" y="634"/>
                  <a:pt x="3036" y="501"/>
                  <a:pt x="3036" y="301"/>
                </a:cubicBezTo>
                <a:cubicBezTo>
                  <a:pt x="3036" y="134"/>
                  <a:pt x="2902" y="1"/>
                  <a:pt x="27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5"/>
          <p:cNvSpPr/>
          <p:nvPr/>
        </p:nvSpPr>
        <p:spPr>
          <a:xfrm>
            <a:off x="8329688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69" y="501"/>
                  <a:pt x="3069" y="301"/>
                </a:cubicBezTo>
                <a:cubicBezTo>
                  <a:pt x="3069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25"/>
          <p:cNvSpPr/>
          <p:nvPr/>
        </p:nvSpPr>
        <p:spPr>
          <a:xfrm>
            <a:off x="8453892" y="2860202"/>
            <a:ext cx="54249" cy="16650"/>
          </a:xfrm>
          <a:custGeom>
            <a:rect b="b" l="l" r="r" t="t"/>
            <a:pathLst>
              <a:path extrusionOk="0" h="635" w="2069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1768" y="634"/>
                </a:lnTo>
                <a:cubicBezTo>
                  <a:pt x="1935" y="634"/>
                  <a:pt x="2068" y="501"/>
                  <a:pt x="2068" y="301"/>
                </a:cubicBezTo>
                <a:cubicBezTo>
                  <a:pt x="2068" y="134"/>
                  <a:pt x="1935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25"/>
          <p:cNvSpPr/>
          <p:nvPr/>
        </p:nvSpPr>
        <p:spPr>
          <a:xfrm>
            <a:off x="8287710" y="826690"/>
            <a:ext cx="856293" cy="784581"/>
          </a:xfrm>
          <a:custGeom>
            <a:rect b="b" l="l" r="r" t="t"/>
            <a:pathLst>
              <a:path extrusionOk="0" h="29923" w="32658">
                <a:moveTo>
                  <a:pt x="1335" y="1"/>
                </a:moveTo>
                <a:cubicBezTo>
                  <a:pt x="601" y="1"/>
                  <a:pt x="0" y="601"/>
                  <a:pt x="0" y="1302"/>
                </a:cubicBezTo>
                <a:lnTo>
                  <a:pt x="0" y="28621"/>
                </a:lnTo>
                <a:cubicBezTo>
                  <a:pt x="0" y="29355"/>
                  <a:pt x="601" y="29922"/>
                  <a:pt x="1335" y="29922"/>
                </a:cubicBezTo>
                <a:lnTo>
                  <a:pt x="31356" y="29922"/>
                </a:lnTo>
                <a:cubicBezTo>
                  <a:pt x="32090" y="29922"/>
                  <a:pt x="32657" y="29355"/>
                  <a:pt x="32657" y="28621"/>
                </a:cubicBezTo>
                <a:lnTo>
                  <a:pt x="32657" y="1302"/>
                </a:lnTo>
                <a:cubicBezTo>
                  <a:pt x="32657" y="601"/>
                  <a:pt x="32090" y="1"/>
                  <a:pt x="31356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25"/>
          <p:cNvSpPr/>
          <p:nvPr/>
        </p:nvSpPr>
        <p:spPr>
          <a:xfrm>
            <a:off x="8287710" y="819716"/>
            <a:ext cx="856293" cy="39382"/>
          </a:xfrm>
          <a:custGeom>
            <a:rect b="b" l="l" r="r" t="t"/>
            <a:pathLst>
              <a:path extrusionOk="0" h="1502" w="32658">
                <a:moveTo>
                  <a:pt x="1268" y="0"/>
                </a:moveTo>
                <a:cubicBezTo>
                  <a:pt x="568" y="0"/>
                  <a:pt x="0" y="567"/>
                  <a:pt x="0" y="1234"/>
                </a:cubicBezTo>
                <a:lnTo>
                  <a:pt x="0" y="1501"/>
                </a:lnTo>
                <a:cubicBezTo>
                  <a:pt x="0" y="834"/>
                  <a:pt x="568" y="267"/>
                  <a:pt x="1268" y="267"/>
                </a:cubicBezTo>
                <a:lnTo>
                  <a:pt x="31423" y="267"/>
                </a:lnTo>
                <a:cubicBezTo>
                  <a:pt x="32123" y="267"/>
                  <a:pt x="32657" y="834"/>
                  <a:pt x="32657" y="1501"/>
                </a:cubicBezTo>
                <a:lnTo>
                  <a:pt x="32657" y="1234"/>
                </a:lnTo>
                <a:cubicBezTo>
                  <a:pt x="32657" y="567"/>
                  <a:pt x="32123" y="0"/>
                  <a:pt x="31423" y="0"/>
                </a:cubicBezTo>
                <a:close/>
              </a:path>
            </a:pathLst>
          </a:custGeom>
          <a:solidFill>
            <a:srgbClr val="00A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25"/>
          <p:cNvSpPr/>
          <p:nvPr/>
        </p:nvSpPr>
        <p:spPr>
          <a:xfrm>
            <a:off x="8287710" y="826690"/>
            <a:ext cx="856293" cy="120743"/>
          </a:xfrm>
          <a:custGeom>
            <a:rect b="b" l="l" r="r" t="t"/>
            <a:pathLst>
              <a:path extrusionOk="0" h="4605" w="32658">
                <a:moveTo>
                  <a:pt x="1268" y="1"/>
                </a:moveTo>
                <a:cubicBezTo>
                  <a:pt x="568" y="1"/>
                  <a:pt x="0" y="568"/>
                  <a:pt x="0" y="1235"/>
                </a:cubicBezTo>
                <a:lnTo>
                  <a:pt x="0" y="4604"/>
                </a:lnTo>
                <a:lnTo>
                  <a:pt x="32657" y="4604"/>
                </a:lnTo>
                <a:lnTo>
                  <a:pt x="32657" y="1235"/>
                </a:lnTo>
                <a:cubicBezTo>
                  <a:pt x="32657" y="568"/>
                  <a:pt x="32123" y="1"/>
                  <a:pt x="31423" y="1"/>
                </a:cubicBezTo>
                <a:close/>
              </a:path>
            </a:pathLst>
          </a:custGeom>
          <a:solidFill>
            <a:srgbClr val="469A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25"/>
          <p:cNvSpPr/>
          <p:nvPr/>
        </p:nvSpPr>
        <p:spPr>
          <a:xfrm>
            <a:off x="8334932" y="983249"/>
            <a:ext cx="765336" cy="588665"/>
          </a:xfrm>
          <a:custGeom>
            <a:rect b="b" l="l" r="r" t="t"/>
            <a:pathLst>
              <a:path extrusionOk="0" h="22451" w="29189">
                <a:moveTo>
                  <a:pt x="28188" y="22450"/>
                </a:moveTo>
                <a:lnTo>
                  <a:pt x="1001" y="22450"/>
                </a:lnTo>
                <a:cubicBezTo>
                  <a:pt x="434" y="22450"/>
                  <a:pt x="1" y="22017"/>
                  <a:pt x="1" y="21450"/>
                </a:cubicBezTo>
                <a:lnTo>
                  <a:pt x="1" y="1002"/>
                </a:lnTo>
                <a:cubicBezTo>
                  <a:pt x="1" y="468"/>
                  <a:pt x="434" y="1"/>
                  <a:pt x="1001" y="1"/>
                </a:cubicBezTo>
                <a:lnTo>
                  <a:pt x="28188" y="1"/>
                </a:lnTo>
                <a:cubicBezTo>
                  <a:pt x="28755" y="1"/>
                  <a:pt x="29188" y="468"/>
                  <a:pt x="29188" y="1002"/>
                </a:cubicBezTo>
                <a:lnTo>
                  <a:pt x="29188" y="21450"/>
                </a:lnTo>
                <a:cubicBezTo>
                  <a:pt x="29188" y="22017"/>
                  <a:pt x="28755" y="22450"/>
                  <a:pt x="28188" y="22450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25"/>
          <p:cNvSpPr/>
          <p:nvPr/>
        </p:nvSpPr>
        <p:spPr>
          <a:xfrm>
            <a:off x="8371666" y="1116211"/>
            <a:ext cx="544039" cy="13136"/>
          </a:xfrm>
          <a:custGeom>
            <a:rect b="b" l="l" r="r" t="t"/>
            <a:pathLst>
              <a:path extrusionOk="0" h="501" w="2074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0482" y="501"/>
                </a:lnTo>
                <a:cubicBezTo>
                  <a:pt x="20615" y="501"/>
                  <a:pt x="20749" y="401"/>
                  <a:pt x="20716" y="267"/>
                </a:cubicBezTo>
                <a:cubicBezTo>
                  <a:pt x="20716" y="134"/>
                  <a:pt x="20615" y="0"/>
                  <a:pt x="20482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25"/>
          <p:cNvSpPr/>
          <p:nvPr/>
        </p:nvSpPr>
        <p:spPr>
          <a:xfrm>
            <a:off x="8948924" y="1116211"/>
            <a:ext cx="52492" cy="13136"/>
          </a:xfrm>
          <a:custGeom>
            <a:rect b="b" l="l" r="r" t="t"/>
            <a:pathLst>
              <a:path extrusionOk="0" h="501" w="2002">
                <a:moveTo>
                  <a:pt x="234" y="0"/>
                </a:moveTo>
                <a:cubicBezTo>
                  <a:pt x="101" y="0"/>
                  <a:pt x="0" y="134"/>
                  <a:pt x="0" y="267"/>
                </a:cubicBezTo>
                <a:cubicBezTo>
                  <a:pt x="0" y="401"/>
                  <a:pt x="101" y="501"/>
                  <a:pt x="234" y="501"/>
                </a:cubicBezTo>
                <a:lnTo>
                  <a:pt x="1735" y="501"/>
                </a:lnTo>
                <a:cubicBezTo>
                  <a:pt x="1868" y="501"/>
                  <a:pt x="2002" y="401"/>
                  <a:pt x="2002" y="267"/>
                </a:cubicBezTo>
                <a:cubicBezTo>
                  <a:pt x="2002" y="134"/>
                  <a:pt x="1868" y="0"/>
                  <a:pt x="173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25"/>
          <p:cNvSpPr/>
          <p:nvPr/>
        </p:nvSpPr>
        <p:spPr>
          <a:xfrm>
            <a:off x="9021527" y="1116211"/>
            <a:ext cx="42004" cy="13136"/>
          </a:xfrm>
          <a:custGeom>
            <a:rect b="b" l="l" r="r" t="t"/>
            <a:pathLst>
              <a:path extrusionOk="0" h="501" w="1602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25"/>
          <p:cNvSpPr/>
          <p:nvPr/>
        </p:nvSpPr>
        <p:spPr>
          <a:xfrm>
            <a:off x="8371666" y="1176543"/>
            <a:ext cx="311389" cy="13162"/>
          </a:xfrm>
          <a:custGeom>
            <a:rect b="b" l="l" r="r" t="t"/>
            <a:pathLst>
              <a:path extrusionOk="0" h="502" w="11876">
                <a:moveTo>
                  <a:pt x="234" y="1"/>
                </a:moveTo>
                <a:cubicBezTo>
                  <a:pt x="101" y="1"/>
                  <a:pt x="1" y="134"/>
                  <a:pt x="1" y="268"/>
                </a:cubicBezTo>
                <a:cubicBezTo>
                  <a:pt x="1" y="401"/>
                  <a:pt x="101" y="501"/>
                  <a:pt x="234" y="501"/>
                </a:cubicBezTo>
                <a:lnTo>
                  <a:pt x="11609" y="501"/>
                </a:lnTo>
                <a:cubicBezTo>
                  <a:pt x="11742" y="501"/>
                  <a:pt x="11876" y="401"/>
                  <a:pt x="11876" y="268"/>
                </a:cubicBezTo>
                <a:cubicBezTo>
                  <a:pt x="11876" y="134"/>
                  <a:pt x="11742" y="1"/>
                  <a:pt x="1160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25"/>
          <p:cNvSpPr/>
          <p:nvPr/>
        </p:nvSpPr>
        <p:spPr>
          <a:xfrm>
            <a:off x="8687406" y="1176543"/>
            <a:ext cx="98876" cy="13162"/>
          </a:xfrm>
          <a:custGeom>
            <a:rect b="b" l="l" r="r" t="t"/>
            <a:pathLst>
              <a:path extrusionOk="0" h="502" w="3771">
                <a:moveTo>
                  <a:pt x="268" y="1"/>
                </a:moveTo>
                <a:cubicBezTo>
                  <a:pt x="134" y="1"/>
                  <a:pt x="1" y="134"/>
                  <a:pt x="1" y="268"/>
                </a:cubicBezTo>
                <a:cubicBezTo>
                  <a:pt x="1" y="401"/>
                  <a:pt x="134" y="501"/>
                  <a:pt x="268" y="501"/>
                </a:cubicBezTo>
                <a:lnTo>
                  <a:pt x="3537" y="501"/>
                </a:lnTo>
                <a:cubicBezTo>
                  <a:pt x="3670" y="501"/>
                  <a:pt x="3770" y="401"/>
                  <a:pt x="3770" y="268"/>
                </a:cubicBezTo>
                <a:cubicBezTo>
                  <a:pt x="3770" y="134"/>
                  <a:pt x="3670" y="1"/>
                  <a:pt x="3537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25"/>
          <p:cNvSpPr/>
          <p:nvPr/>
        </p:nvSpPr>
        <p:spPr>
          <a:xfrm>
            <a:off x="8720653" y="1211546"/>
            <a:ext cx="65629" cy="12271"/>
          </a:xfrm>
          <a:custGeom>
            <a:rect b="b" l="l" r="r" t="t"/>
            <a:pathLst>
              <a:path extrusionOk="0" h="468" w="2503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269" y="467"/>
                </a:lnTo>
                <a:cubicBezTo>
                  <a:pt x="2402" y="467"/>
                  <a:pt x="2502" y="367"/>
                  <a:pt x="2502" y="234"/>
                </a:cubicBezTo>
                <a:cubicBezTo>
                  <a:pt x="2502" y="100"/>
                  <a:pt x="2402" y="0"/>
                  <a:pt x="2269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25"/>
          <p:cNvSpPr/>
          <p:nvPr/>
        </p:nvSpPr>
        <p:spPr>
          <a:xfrm>
            <a:off x="8688298" y="1211546"/>
            <a:ext cx="19245" cy="12271"/>
          </a:xfrm>
          <a:custGeom>
            <a:rect b="b" l="l" r="r" t="t"/>
            <a:pathLst>
              <a:path extrusionOk="0" h="468" w="734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467" y="467"/>
                </a:lnTo>
                <a:cubicBezTo>
                  <a:pt x="600" y="467"/>
                  <a:pt x="734" y="367"/>
                  <a:pt x="734" y="234"/>
                </a:cubicBezTo>
                <a:cubicBezTo>
                  <a:pt x="734" y="100"/>
                  <a:pt x="600" y="0"/>
                  <a:pt x="467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25"/>
          <p:cNvSpPr/>
          <p:nvPr/>
        </p:nvSpPr>
        <p:spPr>
          <a:xfrm>
            <a:off x="8610451" y="1211546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035" y="467"/>
                </a:lnTo>
                <a:cubicBezTo>
                  <a:pt x="2168" y="467"/>
                  <a:pt x="2269" y="367"/>
                  <a:pt x="2269" y="234"/>
                </a:cubicBezTo>
                <a:cubicBezTo>
                  <a:pt x="2269" y="100"/>
                  <a:pt x="2168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25"/>
          <p:cNvSpPr/>
          <p:nvPr/>
        </p:nvSpPr>
        <p:spPr>
          <a:xfrm>
            <a:off x="8526469" y="1211546"/>
            <a:ext cx="59519" cy="12271"/>
          </a:xfrm>
          <a:custGeom>
            <a:rect b="b" l="l" r="r" t="t"/>
            <a:pathLst>
              <a:path extrusionOk="0" h="468" w="227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6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6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25"/>
          <p:cNvSpPr/>
          <p:nvPr/>
        </p:nvSpPr>
        <p:spPr>
          <a:xfrm>
            <a:off x="8442513" y="1211546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5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25"/>
          <p:cNvSpPr/>
          <p:nvPr/>
        </p:nvSpPr>
        <p:spPr>
          <a:xfrm>
            <a:off x="8442513" y="1253524"/>
            <a:ext cx="504683" cy="12271"/>
          </a:xfrm>
          <a:custGeom>
            <a:rect b="b" l="l" r="r" t="t"/>
            <a:pathLst>
              <a:path extrusionOk="0" h="468" w="19248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19014" y="467"/>
                </a:lnTo>
                <a:cubicBezTo>
                  <a:pt x="19148" y="467"/>
                  <a:pt x="19248" y="367"/>
                  <a:pt x="19248" y="234"/>
                </a:cubicBezTo>
                <a:cubicBezTo>
                  <a:pt x="19248" y="100"/>
                  <a:pt x="19148" y="0"/>
                  <a:pt x="1901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25"/>
          <p:cNvSpPr/>
          <p:nvPr/>
        </p:nvSpPr>
        <p:spPr>
          <a:xfrm>
            <a:off x="8371666" y="1211546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25"/>
          <p:cNvSpPr/>
          <p:nvPr/>
        </p:nvSpPr>
        <p:spPr>
          <a:xfrm>
            <a:off x="8371666" y="1253524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25"/>
          <p:cNvSpPr/>
          <p:nvPr/>
        </p:nvSpPr>
        <p:spPr>
          <a:xfrm>
            <a:off x="8371666" y="1295502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1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25"/>
          <p:cNvSpPr/>
          <p:nvPr/>
        </p:nvSpPr>
        <p:spPr>
          <a:xfrm>
            <a:off x="8977792" y="1253524"/>
            <a:ext cx="74360" cy="12271"/>
          </a:xfrm>
          <a:custGeom>
            <a:rect b="b" l="l" r="r" t="t"/>
            <a:pathLst>
              <a:path extrusionOk="0" h="468" w="2836">
                <a:moveTo>
                  <a:pt x="267" y="0"/>
                </a:moveTo>
                <a:cubicBezTo>
                  <a:pt x="134" y="0"/>
                  <a:pt x="0" y="100"/>
                  <a:pt x="0" y="234"/>
                </a:cubicBezTo>
                <a:cubicBezTo>
                  <a:pt x="0" y="367"/>
                  <a:pt x="134" y="467"/>
                  <a:pt x="267" y="467"/>
                </a:cubicBezTo>
                <a:lnTo>
                  <a:pt x="2602" y="467"/>
                </a:lnTo>
                <a:cubicBezTo>
                  <a:pt x="2736" y="467"/>
                  <a:pt x="2836" y="367"/>
                  <a:pt x="2836" y="234"/>
                </a:cubicBezTo>
                <a:cubicBezTo>
                  <a:pt x="2836" y="100"/>
                  <a:pt x="2736" y="0"/>
                  <a:pt x="26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25"/>
          <p:cNvSpPr/>
          <p:nvPr/>
        </p:nvSpPr>
        <p:spPr>
          <a:xfrm>
            <a:off x="8440756" y="1295502"/>
            <a:ext cx="213457" cy="12271"/>
          </a:xfrm>
          <a:custGeom>
            <a:rect b="b" l="l" r="r" t="t"/>
            <a:pathLst>
              <a:path extrusionOk="0" h="468" w="8141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7873" y="467"/>
                </a:lnTo>
                <a:cubicBezTo>
                  <a:pt x="8007" y="467"/>
                  <a:pt x="8140" y="367"/>
                  <a:pt x="8140" y="234"/>
                </a:cubicBezTo>
                <a:cubicBezTo>
                  <a:pt x="8140" y="101"/>
                  <a:pt x="8007" y="0"/>
                  <a:pt x="78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25"/>
          <p:cNvSpPr/>
          <p:nvPr/>
        </p:nvSpPr>
        <p:spPr>
          <a:xfrm>
            <a:off x="8720653" y="1349725"/>
            <a:ext cx="240542" cy="13136"/>
          </a:xfrm>
          <a:custGeom>
            <a:rect b="b" l="l" r="r" t="t"/>
            <a:pathLst>
              <a:path extrusionOk="0" h="501" w="9174">
                <a:moveTo>
                  <a:pt x="234" y="1"/>
                </a:moveTo>
                <a:cubicBezTo>
                  <a:pt x="100" y="1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8940" y="501"/>
                </a:lnTo>
                <a:cubicBezTo>
                  <a:pt x="9073" y="501"/>
                  <a:pt x="9173" y="401"/>
                  <a:pt x="9173" y="267"/>
                </a:cubicBezTo>
                <a:cubicBezTo>
                  <a:pt x="9173" y="134"/>
                  <a:pt x="9073" y="1"/>
                  <a:pt x="89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25"/>
          <p:cNvSpPr/>
          <p:nvPr/>
        </p:nvSpPr>
        <p:spPr>
          <a:xfrm>
            <a:off x="8882456" y="1320857"/>
            <a:ext cx="78739" cy="13162"/>
          </a:xfrm>
          <a:custGeom>
            <a:rect b="b" l="l" r="r" t="t"/>
            <a:pathLst>
              <a:path extrusionOk="0" h="502" w="3003">
                <a:moveTo>
                  <a:pt x="267" y="1"/>
                </a:moveTo>
                <a:cubicBezTo>
                  <a:pt x="134" y="1"/>
                  <a:pt x="0" y="101"/>
                  <a:pt x="0" y="268"/>
                </a:cubicBezTo>
                <a:cubicBezTo>
                  <a:pt x="0" y="401"/>
                  <a:pt x="134" y="501"/>
                  <a:pt x="267" y="501"/>
                </a:cubicBezTo>
                <a:lnTo>
                  <a:pt x="2769" y="501"/>
                </a:lnTo>
                <a:cubicBezTo>
                  <a:pt x="2902" y="501"/>
                  <a:pt x="3002" y="401"/>
                  <a:pt x="3002" y="268"/>
                </a:cubicBezTo>
                <a:cubicBezTo>
                  <a:pt x="3002" y="101"/>
                  <a:pt x="2902" y="1"/>
                  <a:pt x="27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25"/>
          <p:cNvSpPr/>
          <p:nvPr/>
        </p:nvSpPr>
        <p:spPr>
          <a:xfrm>
            <a:off x="8371666" y="1058474"/>
            <a:ext cx="251922" cy="13162"/>
          </a:xfrm>
          <a:custGeom>
            <a:rect b="b" l="l" r="r" t="t"/>
            <a:pathLst>
              <a:path extrusionOk="0" h="502" w="9608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501"/>
                  <a:pt x="234" y="501"/>
                </a:cubicBezTo>
                <a:lnTo>
                  <a:pt x="9341" y="501"/>
                </a:lnTo>
                <a:cubicBezTo>
                  <a:pt x="9474" y="501"/>
                  <a:pt x="9608" y="368"/>
                  <a:pt x="9608" y="234"/>
                </a:cubicBezTo>
                <a:cubicBezTo>
                  <a:pt x="9608" y="101"/>
                  <a:pt x="9474" y="1"/>
                  <a:pt x="934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25"/>
          <p:cNvSpPr/>
          <p:nvPr/>
        </p:nvSpPr>
        <p:spPr>
          <a:xfrm>
            <a:off x="8371666" y="1467793"/>
            <a:ext cx="406725" cy="12271"/>
          </a:xfrm>
          <a:custGeom>
            <a:rect b="b" l="l" r="r" t="t"/>
            <a:pathLst>
              <a:path extrusionOk="0" h="468" w="15512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468"/>
                  <a:pt x="234" y="468"/>
                </a:cubicBezTo>
                <a:lnTo>
                  <a:pt x="15278" y="468"/>
                </a:lnTo>
                <a:cubicBezTo>
                  <a:pt x="15412" y="468"/>
                  <a:pt x="15512" y="368"/>
                  <a:pt x="15512" y="234"/>
                </a:cubicBezTo>
                <a:cubicBezTo>
                  <a:pt x="15512" y="101"/>
                  <a:pt x="15412" y="1"/>
                  <a:pt x="1527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25"/>
          <p:cNvSpPr/>
          <p:nvPr/>
        </p:nvSpPr>
        <p:spPr>
          <a:xfrm>
            <a:off x="8741629" y="1392595"/>
            <a:ext cx="120743" cy="12271"/>
          </a:xfrm>
          <a:custGeom>
            <a:rect b="b" l="l" r="r" t="t"/>
            <a:pathLst>
              <a:path extrusionOk="0" h="468" w="4605">
                <a:moveTo>
                  <a:pt x="268" y="0"/>
                </a:moveTo>
                <a:cubicBezTo>
                  <a:pt x="134" y="0"/>
                  <a:pt x="1" y="100"/>
                  <a:pt x="1" y="234"/>
                </a:cubicBezTo>
                <a:cubicBezTo>
                  <a:pt x="1" y="367"/>
                  <a:pt x="134" y="467"/>
                  <a:pt x="268" y="467"/>
                </a:cubicBezTo>
                <a:lnTo>
                  <a:pt x="4371" y="467"/>
                </a:lnTo>
                <a:cubicBezTo>
                  <a:pt x="4504" y="467"/>
                  <a:pt x="4604" y="367"/>
                  <a:pt x="4604" y="234"/>
                </a:cubicBezTo>
                <a:cubicBezTo>
                  <a:pt x="4604" y="100"/>
                  <a:pt x="4504" y="0"/>
                  <a:pt x="4371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25"/>
          <p:cNvSpPr/>
          <p:nvPr/>
        </p:nvSpPr>
        <p:spPr>
          <a:xfrm>
            <a:off x="8902567" y="1392595"/>
            <a:ext cx="160965" cy="12271"/>
          </a:xfrm>
          <a:custGeom>
            <a:rect b="b" l="l" r="r" t="t"/>
            <a:pathLst>
              <a:path extrusionOk="0" h="468" w="613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5905" y="467"/>
                </a:lnTo>
                <a:cubicBezTo>
                  <a:pt x="6038" y="467"/>
                  <a:pt x="6138" y="367"/>
                  <a:pt x="6138" y="234"/>
                </a:cubicBezTo>
                <a:cubicBezTo>
                  <a:pt x="6138" y="100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25"/>
          <p:cNvSpPr/>
          <p:nvPr/>
        </p:nvSpPr>
        <p:spPr>
          <a:xfrm>
            <a:off x="8902567" y="1452062"/>
            <a:ext cx="160965" cy="13136"/>
          </a:xfrm>
          <a:custGeom>
            <a:rect b="b" l="l" r="r" t="t"/>
            <a:pathLst>
              <a:path extrusionOk="0" h="501" w="613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5905" y="501"/>
                </a:lnTo>
                <a:cubicBezTo>
                  <a:pt x="6038" y="501"/>
                  <a:pt x="6138" y="401"/>
                  <a:pt x="6138" y="267"/>
                </a:cubicBezTo>
                <a:cubicBezTo>
                  <a:pt x="6138" y="134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25"/>
          <p:cNvSpPr/>
          <p:nvPr/>
        </p:nvSpPr>
        <p:spPr>
          <a:xfrm>
            <a:off x="8371666" y="1508906"/>
            <a:ext cx="61250" cy="13136"/>
          </a:xfrm>
          <a:custGeom>
            <a:rect b="b" l="l" r="r" t="t"/>
            <a:pathLst>
              <a:path extrusionOk="0" h="501" w="2336">
                <a:moveTo>
                  <a:pt x="234" y="1"/>
                </a:moveTo>
                <a:cubicBezTo>
                  <a:pt x="101" y="1"/>
                  <a:pt x="1" y="101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102" y="501"/>
                </a:lnTo>
                <a:cubicBezTo>
                  <a:pt x="2236" y="501"/>
                  <a:pt x="2336" y="401"/>
                  <a:pt x="2336" y="267"/>
                </a:cubicBezTo>
                <a:cubicBezTo>
                  <a:pt x="2336" y="101"/>
                  <a:pt x="2236" y="1"/>
                  <a:pt x="21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25"/>
          <p:cNvSpPr/>
          <p:nvPr/>
        </p:nvSpPr>
        <p:spPr>
          <a:xfrm>
            <a:off x="8448648" y="1508906"/>
            <a:ext cx="378722" cy="13136"/>
          </a:xfrm>
          <a:custGeom>
            <a:rect b="b" l="l" r="r" t="t"/>
            <a:pathLst>
              <a:path extrusionOk="0" h="501" w="14444">
                <a:moveTo>
                  <a:pt x="267" y="1"/>
                </a:moveTo>
                <a:cubicBezTo>
                  <a:pt x="134" y="1"/>
                  <a:pt x="0" y="101"/>
                  <a:pt x="0" y="267"/>
                </a:cubicBezTo>
                <a:cubicBezTo>
                  <a:pt x="0" y="401"/>
                  <a:pt x="134" y="501"/>
                  <a:pt x="267" y="501"/>
                </a:cubicBezTo>
                <a:lnTo>
                  <a:pt x="14210" y="501"/>
                </a:lnTo>
                <a:cubicBezTo>
                  <a:pt x="14344" y="501"/>
                  <a:pt x="14444" y="401"/>
                  <a:pt x="14444" y="267"/>
                </a:cubicBezTo>
                <a:cubicBezTo>
                  <a:pt x="14444" y="101"/>
                  <a:pt x="14344" y="1"/>
                  <a:pt x="14210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4" name="Google Shape;6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1913" y="728775"/>
            <a:ext cx="1647600" cy="1647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34"/>
          <p:cNvSpPr txBox="1"/>
          <p:nvPr>
            <p:ph type="title"/>
          </p:nvPr>
        </p:nvSpPr>
        <p:spPr>
          <a:xfrm>
            <a:off x="720000" y="398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Pair Programming</a:t>
            </a:r>
            <a:endParaRPr/>
          </a:p>
        </p:txBody>
      </p:sp>
      <p:sp>
        <p:nvSpPr>
          <p:cNvPr id="929" name="Google Shape;929;p34"/>
          <p:cNvSpPr txBox="1"/>
          <p:nvPr>
            <p:ph idx="1" type="subTitle"/>
          </p:nvPr>
        </p:nvSpPr>
        <p:spPr>
          <a:xfrm>
            <a:off x="4173725" y="1168960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WHO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30" name="Google Shape;930;p34"/>
          <p:cNvSpPr txBox="1"/>
          <p:nvPr>
            <p:ph idx="3" type="subTitle"/>
          </p:nvPr>
        </p:nvSpPr>
        <p:spPr>
          <a:xfrm>
            <a:off x="4173725" y="1433834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Mimi and Brenda</a:t>
            </a:r>
            <a:endParaRPr/>
          </a:p>
        </p:txBody>
      </p:sp>
      <p:sp>
        <p:nvSpPr>
          <p:cNvPr id="931" name="Google Shape;931;p34"/>
          <p:cNvSpPr txBox="1"/>
          <p:nvPr>
            <p:ph idx="4" type="subTitle"/>
          </p:nvPr>
        </p:nvSpPr>
        <p:spPr>
          <a:xfrm>
            <a:off x="4158800" y="2176144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NEW IDEAS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932" name="Google Shape;932;p34"/>
          <p:cNvSpPr txBox="1"/>
          <p:nvPr>
            <p:ph idx="6" type="subTitle"/>
          </p:nvPr>
        </p:nvSpPr>
        <p:spPr>
          <a:xfrm>
            <a:off x="4158800" y="2441025"/>
            <a:ext cx="27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Found different ways to test out the backend (i.e. Postman vs FastAPI web browser)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34"/>
          <p:cNvSpPr txBox="1"/>
          <p:nvPr>
            <p:ph idx="7" type="subTitle"/>
          </p:nvPr>
        </p:nvSpPr>
        <p:spPr>
          <a:xfrm>
            <a:off x="4173875" y="3351602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934" name="Google Shape;934;p34"/>
          <p:cNvSpPr txBox="1"/>
          <p:nvPr>
            <p:ph idx="9" type="subTitle"/>
          </p:nvPr>
        </p:nvSpPr>
        <p:spPr>
          <a:xfrm>
            <a:off x="4173875" y="3616500"/>
            <a:ext cx="27588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Discussed more edge cases to integrate within our respective tickets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" name="Google Shape;935;p34"/>
          <p:cNvGrpSpPr/>
          <p:nvPr/>
        </p:nvGrpSpPr>
        <p:grpSpPr>
          <a:xfrm>
            <a:off x="3175047" y="1214757"/>
            <a:ext cx="694949" cy="743551"/>
            <a:chOff x="685475" y="2318350"/>
            <a:chExt cx="297750" cy="296200"/>
          </a:xfrm>
        </p:grpSpPr>
        <p:sp>
          <p:nvSpPr>
            <p:cNvPr id="936" name="Google Shape;936;p34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  <p:sp>
          <p:nvSpPr>
            <p:cNvPr id="938" name="Google Shape;938;p34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</p:grpSp>
      <p:grpSp>
        <p:nvGrpSpPr>
          <p:cNvPr id="939" name="Google Shape;939;p34"/>
          <p:cNvGrpSpPr/>
          <p:nvPr/>
        </p:nvGrpSpPr>
        <p:grpSpPr>
          <a:xfrm>
            <a:off x="3191140" y="2275174"/>
            <a:ext cx="632901" cy="637087"/>
            <a:chOff x="-1333975" y="2365850"/>
            <a:chExt cx="292225" cy="293575"/>
          </a:xfrm>
        </p:grpSpPr>
        <p:sp>
          <p:nvSpPr>
            <p:cNvPr id="940" name="Google Shape;940;p34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8" name="Google Shape;948;p34"/>
          <p:cNvSpPr/>
          <p:nvPr/>
        </p:nvSpPr>
        <p:spPr>
          <a:xfrm>
            <a:off x="3191151" y="3450623"/>
            <a:ext cx="662737" cy="637119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949" name="Google Shape;949;p34"/>
          <p:cNvSpPr txBox="1"/>
          <p:nvPr/>
        </p:nvSpPr>
        <p:spPr>
          <a:xfrm>
            <a:off x="3728375" y="4774200"/>
            <a:ext cx="5415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Other pair programming will </a:t>
            </a:r>
            <a:r>
              <a:rPr lang="en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occur</a:t>
            </a:r>
            <a:r>
              <a:rPr lang="en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in future sprints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35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55" name="Google Shape;955;p35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Acknowledging</a:t>
            </a:r>
            <a:r>
              <a:rPr lang="en">
                <a:solidFill>
                  <a:schemeClr val="accent2"/>
                </a:solidFill>
              </a:rPr>
              <a:t> </a:t>
            </a:r>
            <a:r>
              <a:rPr lang="en">
                <a:solidFill>
                  <a:schemeClr val="accent2"/>
                </a:solidFill>
              </a:rPr>
              <a:t>feedback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956" name="Google Shape;956;p35"/>
          <p:cNvGrpSpPr/>
          <p:nvPr/>
        </p:nvGrpSpPr>
        <p:grpSpPr>
          <a:xfrm>
            <a:off x="6351340" y="1383010"/>
            <a:ext cx="2301266" cy="2377467"/>
            <a:chOff x="6945936" y="1456203"/>
            <a:chExt cx="2159597" cy="2231107"/>
          </a:xfrm>
        </p:grpSpPr>
        <p:sp>
          <p:nvSpPr>
            <p:cNvPr id="957" name="Google Shape;957;p35"/>
            <p:cNvSpPr/>
            <p:nvPr/>
          </p:nvSpPr>
          <p:spPr>
            <a:xfrm>
              <a:off x="7643769" y="1456203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107646" y="16311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7451434" y="1648538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81550" y="16311"/>
                  </a:lnTo>
                  <a:lnTo>
                    <a:pt x="107646" y="42407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4026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7259100" y="1840875"/>
              <a:ext cx="1487174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56576"/>
                  </a:lnTo>
                  <a:lnTo>
                    <a:pt x="123956" y="156576"/>
                  </a:lnTo>
                  <a:lnTo>
                    <a:pt x="123956" y="27043"/>
                  </a:lnTo>
                  <a:lnTo>
                    <a:pt x="98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6945936" y="2917954"/>
              <a:ext cx="769354" cy="769354"/>
            </a:xfrm>
            <a:custGeom>
              <a:rect b="b" l="l" r="r" t="t"/>
              <a:pathLst>
                <a:path extrusionOk="0" h="65241" w="65241">
                  <a:moveTo>
                    <a:pt x="26097" y="0"/>
                  </a:moveTo>
                  <a:lnTo>
                    <a:pt x="26097" y="10732"/>
                  </a:lnTo>
                  <a:cubicBezTo>
                    <a:pt x="24596" y="11189"/>
                    <a:pt x="23128" y="11776"/>
                    <a:pt x="21758" y="12526"/>
                  </a:cubicBezTo>
                  <a:lnTo>
                    <a:pt x="21726" y="12526"/>
                  </a:lnTo>
                  <a:lnTo>
                    <a:pt x="14158" y="4926"/>
                  </a:lnTo>
                  <a:lnTo>
                    <a:pt x="4927" y="14157"/>
                  </a:lnTo>
                  <a:lnTo>
                    <a:pt x="12527" y="21758"/>
                  </a:lnTo>
                  <a:cubicBezTo>
                    <a:pt x="11777" y="23128"/>
                    <a:pt x="11190" y="24596"/>
                    <a:pt x="10733" y="26096"/>
                  </a:cubicBezTo>
                  <a:lnTo>
                    <a:pt x="1" y="26096"/>
                  </a:lnTo>
                  <a:lnTo>
                    <a:pt x="1" y="39144"/>
                  </a:lnTo>
                  <a:lnTo>
                    <a:pt x="10733" y="39144"/>
                  </a:lnTo>
                  <a:cubicBezTo>
                    <a:pt x="11190" y="40645"/>
                    <a:pt x="11777" y="42113"/>
                    <a:pt x="12527" y="43483"/>
                  </a:cubicBezTo>
                  <a:lnTo>
                    <a:pt x="12527" y="43515"/>
                  </a:lnTo>
                  <a:lnTo>
                    <a:pt x="4927" y="51083"/>
                  </a:lnTo>
                  <a:lnTo>
                    <a:pt x="14158" y="60315"/>
                  </a:lnTo>
                  <a:lnTo>
                    <a:pt x="21758" y="52714"/>
                  </a:lnTo>
                  <a:cubicBezTo>
                    <a:pt x="23128" y="53464"/>
                    <a:pt x="24596" y="54052"/>
                    <a:pt x="26097" y="54508"/>
                  </a:cubicBezTo>
                  <a:lnTo>
                    <a:pt x="26097" y="65240"/>
                  </a:lnTo>
                  <a:lnTo>
                    <a:pt x="39145" y="65240"/>
                  </a:lnTo>
                  <a:lnTo>
                    <a:pt x="39145" y="54508"/>
                  </a:lnTo>
                  <a:cubicBezTo>
                    <a:pt x="40645" y="54052"/>
                    <a:pt x="42113" y="53464"/>
                    <a:pt x="43483" y="52714"/>
                  </a:cubicBezTo>
                  <a:lnTo>
                    <a:pt x="51084" y="60315"/>
                  </a:lnTo>
                  <a:lnTo>
                    <a:pt x="60315" y="51083"/>
                  </a:lnTo>
                  <a:lnTo>
                    <a:pt x="52715" y="43515"/>
                  </a:lnTo>
                  <a:lnTo>
                    <a:pt x="52715" y="43483"/>
                  </a:lnTo>
                  <a:cubicBezTo>
                    <a:pt x="53465" y="42113"/>
                    <a:pt x="54052" y="40645"/>
                    <a:pt x="54509" y="39144"/>
                  </a:cubicBezTo>
                  <a:lnTo>
                    <a:pt x="65241" y="39144"/>
                  </a:lnTo>
                  <a:lnTo>
                    <a:pt x="65241" y="26096"/>
                  </a:lnTo>
                  <a:lnTo>
                    <a:pt x="54509" y="26096"/>
                  </a:lnTo>
                  <a:cubicBezTo>
                    <a:pt x="54052" y="24596"/>
                    <a:pt x="53465" y="23128"/>
                    <a:pt x="52715" y="21758"/>
                  </a:cubicBezTo>
                  <a:lnTo>
                    <a:pt x="60315" y="14157"/>
                  </a:lnTo>
                  <a:lnTo>
                    <a:pt x="51084" y="4926"/>
                  </a:lnTo>
                  <a:lnTo>
                    <a:pt x="43516" y="12526"/>
                  </a:lnTo>
                  <a:lnTo>
                    <a:pt x="43483" y="12526"/>
                  </a:lnTo>
                  <a:cubicBezTo>
                    <a:pt x="42113" y="11776"/>
                    <a:pt x="40645" y="11189"/>
                    <a:pt x="39145" y="10732"/>
                  </a:cubicBezTo>
                  <a:lnTo>
                    <a:pt x="39145" y="0"/>
                  </a:lnTo>
                  <a:close/>
                </a:path>
              </a:pathLst>
            </a:custGeom>
            <a:solidFill>
              <a:srgbClr val="67E0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7215206" y="3187224"/>
              <a:ext cx="230815" cy="230815"/>
            </a:xfrm>
            <a:custGeom>
              <a:rect b="b" l="l" r="r" t="t"/>
              <a:pathLst>
                <a:path extrusionOk="0" h="19573" w="19573">
                  <a:moveTo>
                    <a:pt x="9787" y="0"/>
                  </a:moveTo>
                  <a:cubicBezTo>
                    <a:pt x="4372" y="0"/>
                    <a:pt x="1" y="4371"/>
                    <a:pt x="1" y="9786"/>
                  </a:cubicBezTo>
                  <a:cubicBezTo>
                    <a:pt x="1" y="15201"/>
                    <a:pt x="4372" y="19572"/>
                    <a:pt x="9787" y="19572"/>
                  </a:cubicBezTo>
                  <a:cubicBezTo>
                    <a:pt x="15202" y="19572"/>
                    <a:pt x="19573" y="15201"/>
                    <a:pt x="19573" y="9786"/>
                  </a:cubicBezTo>
                  <a:cubicBezTo>
                    <a:pt x="19573" y="4371"/>
                    <a:pt x="15202" y="0"/>
                    <a:pt x="9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7489901" y="199474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7"/>
                  </a:lnTo>
                  <a:lnTo>
                    <a:pt x="26097" y="26097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7489901" y="253328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6"/>
                  </a:lnTo>
                  <a:lnTo>
                    <a:pt x="26097" y="26096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8259243" y="3148757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cubicBezTo>
                    <a:pt x="0" y="20257"/>
                    <a:pt x="5839" y="26096"/>
                    <a:pt x="13048" y="26096"/>
                  </a:cubicBezTo>
                  <a:cubicBezTo>
                    <a:pt x="20257" y="26096"/>
                    <a:pt x="26096" y="20257"/>
                    <a:pt x="26096" y="13048"/>
                  </a:cubicBezTo>
                  <a:cubicBezTo>
                    <a:pt x="26096" y="5839"/>
                    <a:pt x="20257" y="0"/>
                    <a:pt x="13048" y="0"/>
                  </a:cubicBez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5"/>
            <p:cNvSpPr/>
            <p:nvPr/>
          </p:nvSpPr>
          <p:spPr>
            <a:xfrm>
              <a:off x="7913039" y="1956275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5"/>
            <p:cNvSpPr/>
            <p:nvPr/>
          </p:nvSpPr>
          <p:spPr>
            <a:xfrm>
              <a:off x="7913039" y="2110144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5"/>
            <p:cNvSpPr/>
            <p:nvPr/>
          </p:nvSpPr>
          <p:spPr>
            <a:xfrm>
              <a:off x="7913039" y="2264013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5"/>
            <p:cNvSpPr/>
            <p:nvPr/>
          </p:nvSpPr>
          <p:spPr>
            <a:xfrm>
              <a:off x="7913039" y="2494815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5"/>
            <p:cNvSpPr/>
            <p:nvPr/>
          </p:nvSpPr>
          <p:spPr>
            <a:xfrm>
              <a:off x="7913039" y="2648684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5"/>
            <p:cNvSpPr/>
            <p:nvPr/>
          </p:nvSpPr>
          <p:spPr>
            <a:xfrm>
              <a:off x="7913039" y="2802552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0"/>
                  </a:moveTo>
                  <a:lnTo>
                    <a:pt x="1" y="6524"/>
                  </a:lnTo>
                  <a:lnTo>
                    <a:pt x="52192" y="6524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5"/>
            <p:cNvSpPr/>
            <p:nvPr/>
          </p:nvSpPr>
          <p:spPr>
            <a:xfrm>
              <a:off x="7797638" y="3110290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5"/>
            <p:cNvSpPr/>
            <p:nvPr/>
          </p:nvSpPr>
          <p:spPr>
            <a:xfrm>
              <a:off x="7797638" y="3264158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5"/>
            <p:cNvSpPr/>
            <p:nvPr/>
          </p:nvSpPr>
          <p:spPr>
            <a:xfrm>
              <a:off x="7797638" y="3418027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5"/>
            <p:cNvSpPr/>
            <p:nvPr/>
          </p:nvSpPr>
          <p:spPr>
            <a:xfrm>
              <a:off x="8413100" y="1828800"/>
              <a:ext cx="333193" cy="319819"/>
            </a:xfrm>
            <a:custGeom>
              <a:rect b="b" l="l" r="r" t="t"/>
              <a:pathLst>
                <a:path extrusionOk="0" h="26097" w="26097">
                  <a:moveTo>
                    <a:pt x="0" y="1"/>
                  </a:moveTo>
                  <a:lnTo>
                    <a:pt x="0" y="26097"/>
                  </a:lnTo>
                  <a:lnTo>
                    <a:pt x="26096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FFF"/>
            </a:solidFill>
            <a:ln cap="flat" cmpd="sng" w="9525">
              <a:solidFill>
                <a:srgbClr val="BBB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36"/>
          <p:cNvSpPr/>
          <p:nvPr/>
        </p:nvSpPr>
        <p:spPr>
          <a:xfrm>
            <a:off x="1323727" y="2031476"/>
            <a:ext cx="1600800" cy="6852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36"/>
          <p:cNvSpPr txBox="1"/>
          <p:nvPr>
            <p:ph idx="4294967295" type="subTitle"/>
          </p:nvPr>
        </p:nvSpPr>
        <p:spPr>
          <a:xfrm>
            <a:off x="1363475" y="2073600"/>
            <a:ext cx="1534200" cy="5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Heat Map</a:t>
            </a:r>
            <a:endParaRPr sz="2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81" name="Google Shape;981;p36"/>
          <p:cNvSpPr/>
          <p:nvPr/>
        </p:nvSpPr>
        <p:spPr>
          <a:xfrm>
            <a:off x="4055551" y="1928196"/>
            <a:ext cx="37647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274300" wrap="square" tIns="91425">
            <a:noAutofit/>
          </a:bodyPr>
          <a:lstStyle/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What is its purpose?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do you get real time data?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 it necessary/feasible?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82" name="Google Shape;982;p36"/>
          <p:cNvCxnSpPr/>
          <p:nvPr/>
        </p:nvCxnSpPr>
        <p:spPr>
          <a:xfrm>
            <a:off x="3184194" y="2370459"/>
            <a:ext cx="7842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37"/>
          <p:cNvSpPr txBox="1"/>
          <p:nvPr>
            <p:ph type="title"/>
          </p:nvPr>
        </p:nvSpPr>
        <p:spPr>
          <a:xfrm>
            <a:off x="4939700" y="975354"/>
            <a:ext cx="1905300" cy="61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HEAT MAP</a:t>
            </a:r>
            <a:endParaRPr/>
          </a:p>
        </p:txBody>
      </p:sp>
      <p:sp>
        <p:nvSpPr>
          <p:cNvPr id="988" name="Google Shape;988;p37"/>
          <p:cNvSpPr txBox="1"/>
          <p:nvPr>
            <p:ph idx="1" type="body"/>
          </p:nvPr>
        </p:nvSpPr>
        <p:spPr>
          <a:xfrm>
            <a:off x="4939700" y="1591850"/>
            <a:ext cx="3279900" cy="28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/>
              <a:t>Purpose</a:t>
            </a:r>
            <a:r>
              <a:rPr lang="en"/>
              <a:t>: visualizes the density inside the dining hall so you can know what areas are less populated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/>
              <a:t>How</a:t>
            </a:r>
            <a:r>
              <a:rPr lang="en"/>
              <a:t>: we can check out or purchase cameras and set them up in a section and detect the </a:t>
            </a:r>
            <a:r>
              <a:rPr lang="en"/>
              <a:t>density</a:t>
            </a:r>
            <a:r>
              <a:rPr lang="en"/>
              <a:t> with computer vision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makes it easy to see what areas fill up first and it is a concept that has been done in real life</a:t>
            </a:r>
            <a:endParaRPr/>
          </a:p>
        </p:txBody>
      </p:sp>
      <p:grpSp>
        <p:nvGrpSpPr>
          <p:cNvPr id="989" name="Google Shape;989;p37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990" name="Google Shape;990;p3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" name="Google Shape;995;p37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996" name="Google Shape;996;p3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01" name="Google Shape;1001;p37"/>
          <p:cNvPicPr preferRelativeResize="0"/>
          <p:nvPr/>
        </p:nvPicPr>
        <p:blipFill rotWithShape="1">
          <a:blip r:embed="rId3">
            <a:alphaModFix/>
          </a:blip>
          <a:srcRect b="49474" l="59291" r="23675" t="0"/>
          <a:stretch/>
        </p:blipFill>
        <p:spPr>
          <a:xfrm>
            <a:off x="1225425" y="636862"/>
            <a:ext cx="2334173" cy="386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38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03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007" name="Google Shape;1007;p38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What are our goals for the week?</a:t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1008" name="Google Shape;1008;p38"/>
          <p:cNvGrpSpPr/>
          <p:nvPr/>
        </p:nvGrpSpPr>
        <p:grpSpPr>
          <a:xfrm>
            <a:off x="6275293" y="1383097"/>
            <a:ext cx="2377303" cy="2377303"/>
            <a:chOff x="5612559" y="834972"/>
            <a:chExt cx="3473558" cy="3473558"/>
          </a:xfrm>
        </p:grpSpPr>
        <p:sp>
          <p:nvSpPr>
            <p:cNvPr id="1009" name="Google Shape;1009;p38"/>
            <p:cNvSpPr/>
            <p:nvPr/>
          </p:nvSpPr>
          <p:spPr>
            <a:xfrm>
              <a:off x="5612559" y="3034881"/>
              <a:ext cx="2894635" cy="1273649"/>
            </a:xfrm>
            <a:custGeom>
              <a:rect b="b" l="l" r="r" t="t"/>
              <a:pathLst>
                <a:path extrusionOk="0" h="71765" w="163101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8"/>
            <p:cNvSpPr/>
            <p:nvPr/>
          </p:nvSpPr>
          <p:spPr>
            <a:xfrm>
              <a:off x="5612559" y="2571742"/>
              <a:ext cx="2663066" cy="463157"/>
            </a:xfrm>
            <a:custGeom>
              <a:rect b="b" l="l" r="r" t="t"/>
              <a:pathLst>
                <a:path extrusionOk="0" h="26097" w="150053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8"/>
            <p:cNvSpPr/>
            <p:nvPr/>
          </p:nvSpPr>
          <p:spPr>
            <a:xfrm>
              <a:off x="6075698" y="1413895"/>
              <a:ext cx="2663066" cy="2894635"/>
            </a:xfrm>
            <a:custGeom>
              <a:rect b="b" l="l" r="r" t="t"/>
              <a:pathLst>
                <a:path extrusionOk="0" h="163101" w="150053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8"/>
            <p:cNvSpPr/>
            <p:nvPr/>
          </p:nvSpPr>
          <p:spPr>
            <a:xfrm>
              <a:off x="6075698" y="1066541"/>
              <a:ext cx="1796420" cy="463157"/>
            </a:xfrm>
            <a:custGeom>
              <a:rect b="b" l="l" r="r" t="t"/>
              <a:pathLst>
                <a:path extrusionOk="0" h="26097" w="101221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8"/>
            <p:cNvSpPr/>
            <p:nvPr/>
          </p:nvSpPr>
          <p:spPr>
            <a:xfrm>
              <a:off x="8044038" y="1182326"/>
              <a:ext cx="694726" cy="694726"/>
            </a:xfrm>
            <a:custGeom>
              <a:rect b="b" l="l" r="r" t="t"/>
              <a:pathLst>
                <a:path extrusionOk="0" h="39145" w="39145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8"/>
            <p:cNvSpPr/>
            <p:nvPr/>
          </p:nvSpPr>
          <p:spPr>
            <a:xfrm>
              <a:off x="7696684" y="834972"/>
              <a:ext cx="1389434" cy="1389434"/>
            </a:xfrm>
            <a:custGeom>
              <a:rect b="b" l="l" r="r" t="t"/>
              <a:pathLst>
                <a:path extrusionOk="0" h="78289" w="78289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8"/>
            <p:cNvSpPr/>
            <p:nvPr/>
          </p:nvSpPr>
          <p:spPr>
            <a:xfrm>
              <a:off x="624937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8"/>
            <p:cNvSpPr/>
            <p:nvPr/>
          </p:nvSpPr>
          <p:spPr>
            <a:xfrm>
              <a:off x="6712514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8"/>
            <p:cNvSpPr/>
            <p:nvPr/>
          </p:nvSpPr>
          <p:spPr>
            <a:xfrm>
              <a:off x="648094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8"/>
            <p:cNvSpPr/>
            <p:nvPr/>
          </p:nvSpPr>
          <p:spPr>
            <a:xfrm>
              <a:off x="7986146" y="1124433"/>
              <a:ext cx="810511" cy="810511"/>
            </a:xfrm>
            <a:custGeom>
              <a:rect b="b" l="l" r="r" t="t"/>
              <a:pathLst>
                <a:path extrusionOk="0" h="45669" w="45669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8"/>
            <p:cNvSpPr/>
            <p:nvPr/>
          </p:nvSpPr>
          <p:spPr>
            <a:xfrm>
              <a:off x="6249375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8"/>
            <p:cNvSpPr/>
            <p:nvPr/>
          </p:nvSpPr>
          <p:spPr>
            <a:xfrm>
              <a:off x="6017806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8"/>
            <p:cNvSpPr/>
            <p:nvPr/>
          </p:nvSpPr>
          <p:spPr>
            <a:xfrm>
              <a:off x="5786237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8"/>
            <p:cNvSpPr/>
            <p:nvPr/>
          </p:nvSpPr>
          <p:spPr>
            <a:xfrm>
              <a:off x="6210597" y="1714946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8"/>
            <p:cNvSpPr/>
            <p:nvPr/>
          </p:nvSpPr>
          <p:spPr>
            <a:xfrm>
              <a:off x="7719844" y="2178085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8"/>
            <p:cNvSpPr/>
            <p:nvPr/>
          </p:nvSpPr>
          <p:spPr>
            <a:xfrm>
              <a:off x="6712514" y="1703357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8"/>
            <p:cNvSpPr/>
            <p:nvPr/>
          </p:nvSpPr>
          <p:spPr>
            <a:xfrm>
              <a:off x="6712514" y="193492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8"/>
            <p:cNvSpPr/>
            <p:nvPr/>
          </p:nvSpPr>
          <p:spPr>
            <a:xfrm>
              <a:off x="6712514" y="216649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8"/>
            <p:cNvSpPr/>
            <p:nvPr/>
          </p:nvSpPr>
          <p:spPr>
            <a:xfrm>
              <a:off x="6712514" y="2398065"/>
              <a:ext cx="578941" cy="115802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8"/>
            <p:cNvSpPr/>
            <p:nvPr/>
          </p:nvSpPr>
          <p:spPr>
            <a:xfrm>
              <a:off x="7407222" y="2398065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8"/>
            <p:cNvSpPr/>
            <p:nvPr/>
          </p:nvSpPr>
          <p:spPr>
            <a:xfrm>
              <a:off x="7138596" y="3337653"/>
              <a:ext cx="474746" cy="668087"/>
            </a:xfrm>
            <a:custGeom>
              <a:rect b="b" l="l" r="r" t="t"/>
              <a:pathLst>
                <a:path extrusionOk="0" h="37644" w="2675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8"/>
            <p:cNvSpPr/>
            <p:nvPr/>
          </p:nvSpPr>
          <p:spPr>
            <a:xfrm>
              <a:off x="6274861" y="3337653"/>
              <a:ext cx="474728" cy="668087"/>
            </a:xfrm>
            <a:custGeom>
              <a:rect b="b" l="l" r="r" t="t"/>
              <a:pathLst>
                <a:path extrusionOk="0" h="37644" w="26749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8"/>
            <p:cNvSpPr/>
            <p:nvPr/>
          </p:nvSpPr>
          <p:spPr>
            <a:xfrm>
              <a:off x="6771560" y="3194662"/>
              <a:ext cx="343325" cy="954088"/>
            </a:xfrm>
            <a:custGeom>
              <a:rect b="b" l="l" r="r" t="t"/>
              <a:pathLst>
                <a:path extrusionOk="0" h="53759" w="19345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8"/>
            <p:cNvSpPr/>
            <p:nvPr/>
          </p:nvSpPr>
          <p:spPr>
            <a:xfrm>
              <a:off x="5786237" y="367169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8"/>
            <p:cNvSpPr/>
            <p:nvPr/>
          </p:nvSpPr>
          <p:spPr>
            <a:xfrm>
              <a:off x="5786237" y="320855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8"/>
            <p:cNvSpPr/>
            <p:nvPr/>
          </p:nvSpPr>
          <p:spPr>
            <a:xfrm>
              <a:off x="5786237" y="344012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8"/>
            <p:cNvSpPr/>
            <p:nvPr/>
          </p:nvSpPr>
          <p:spPr>
            <a:xfrm>
              <a:off x="7986146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8"/>
            <p:cNvSpPr/>
            <p:nvPr/>
          </p:nvSpPr>
          <p:spPr>
            <a:xfrm>
              <a:off x="7986146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8"/>
            <p:cNvSpPr/>
            <p:nvPr/>
          </p:nvSpPr>
          <p:spPr>
            <a:xfrm>
              <a:off x="7986146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8"/>
            <p:cNvSpPr/>
            <p:nvPr/>
          </p:nvSpPr>
          <p:spPr>
            <a:xfrm>
              <a:off x="8449284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8"/>
            <p:cNvSpPr/>
            <p:nvPr/>
          </p:nvSpPr>
          <p:spPr>
            <a:xfrm>
              <a:off x="8449284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8"/>
            <p:cNvSpPr/>
            <p:nvPr/>
          </p:nvSpPr>
          <p:spPr>
            <a:xfrm>
              <a:off x="8449284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39"/>
          <p:cNvSpPr txBox="1"/>
          <p:nvPr>
            <p:ph type="title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 points</a:t>
            </a:r>
            <a:endParaRPr/>
          </a:p>
        </p:txBody>
      </p:sp>
      <p:sp>
        <p:nvSpPr>
          <p:cNvPr id="1046" name="Google Shape;1046;p39"/>
          <p:cNvSpPr txBox="1"/>
          <p:nvPr>
            <p:ph idx="1" type="body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ahead of schedule!</a:t>
            </a:r>
            <a:endParaRPr/>
          </a:p>
        </p:txBody>
      </p:sp>
      <p:grpSp>
        <p:nvGrpSpPr>
          <p:cNvPr id="1047" name="Google Shape;1047;p39"/>
          <p:cNvGrpSpPr/>
          <p:nvPr/>
        </p:nvGrpSpPr>
        <p:grpSpPr>
          <a:xfrm>
            <a:off x="3754365" y="1540863"/>
            <a:ext cx="293982" cy="293982"/>
            <a:chOff x="2676100" y="4993750"/>
            <a:chExt cx="483125" cy="483125"/>
          </a:xfrm>
        </p:grpSpPr>
        <p:sp>
          <p:nvSpPr>
            <p:cNvPr id="1048" name="Google Shape;1048;p39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" name="Google Shape;1049;p39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" name="Google Shape;1050;p39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1" name="Google Shape;1051;p39"/>
          <p:cNvGrpSpPr/>
          <p:nvPr/>
        </p:nvGrpSpPr>
        <p:grpSpPr>
          <a:xfrm>
            <a:off x="4425015" y="1540863"/>
            <a:ext cx="293982" cy="293982"/>
            <a:chOff x="2676100" y="4993750"/>
            <a:chExt cx="483125" cy="483125"/>
          </a:xfrm>
        </p:grpSpPr>
        <p:sp>
          <p:nvSpPr>
            <p:cNvPr id="1052" name="Google Shape;1052;p39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" name="Google Shape;1053;p39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" name="Google Shape;1054;p39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5" name="Google Shape;1055;p39"/>
          <p:cNvGrpSpPr/>
          <p:nvPr/>
        </p:nvGrpSpPr>
        <p:grpSpPr>
          <a:xfrm>
            <a:off x="5095665" y="1540863"/>
            <a:ext cx="293982" cy="293982"/>
            <a:chOff x="2676100" y="4993750"/>
            <a:chExt cx="483125" cy="483125"/>
          </a:xfrm>
        </p:grpSpPr>
        <p:sp>
          <p:nvSpPr>
            <p:cNvPr id="1056" name="Google Shape;1056;p39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" name="Google Shape;1057;p39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8" name="Google Shape;1058;p39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3" name="Google Shape;1063;p40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6836" y="447675"/>
            <a:ext cx="6870324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8" name="Google Shape;1068;p41"/>
          <p:cNvPicPr preferRelativeResize="0"/>
          <p:nvPr/>
        </p:nvPicPr>
        <p:blipFill rotWithShape="1">
          <a:blip r:embed="rId3">
            <a:alphaModFix/>
          </a:blip>
          <a:srcRect b="0" l="0" r="1361" t="0"/>
          <a:stretch/>
        </p:blipFill>
        <p:spPr>
          <a:xfrm>
            <a:off x="321250" y="1571300"/>
            <a:ext cx="7879777" cy="981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69" name="Google Shape;1069;p41"/>
          <p:cNvGrpSpPr/>
          <p:nvPr/>
        </p:nvGrpSpPr>
        <p:grpSpPr>
          <a:xfrm flipH="1" rot="-5400000">
            <a:off x="7577058" y="2326505"/>
            <a:ext cx="1869646" cy="621724"/>
            <a:chOff x="3862800" y="3038525"/>
            <a:chExt cx="1329006" cy="510698"/>
          </a:xfrm>
        </p:grpSpPr>
        <p:sp>
          <p:nvSpPr>
            <p:cNvPr id="1070" name="Google Shape;1070;p41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1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2" name="Google Shape;1072;p41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1073" name="Google Shape;1073;p41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41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5" name="Google Shape;1075;p41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1076" name="Google Shape;1076;p41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41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8" name="Google Shape;1078;p41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1079" name="Google Shape;1079;p41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41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1" name="Google Shape;1081;p41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1082" name="Google Shape;1082;p41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41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4" name="Google Shape;1084;p41"/>
          <p:cNvGrpSpPr/>
          <p:nvPr/>
        </p:nvGrpSpPr>
        <p:grpSpPr>
          <a:xfrm>
            <a:off x="4398147" y="2754354"/>
            <a:ext cx="4002432" cy="226828"/>
            <a:chOff x="4411970" y="2962952"/>
            <a:chExt cx="706544" cy="104212"/>
          </a:xfrm>
        </p:grpSpPr>
        <p:sp>
          <p:nvSpPr>
            <p:cNvPr id="1085" name="Google Shape;1085;p41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=(</a:t>
              </a:r>
              <a:r>
                <a:rPr lang="en" sz="1050">
                  <a:solidFill>
                    <a:srgbClr val="F7981D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$B2</a:t>
              </a:r>
              <a:r>
                <a:rPr lang="en" sz="1050"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/</a:t>
              </a:r>
              <a:r>
                <a:rPr lang="en" sz="1050">
                  <a:solidFill>
                    <a:srgbClr val="1155CC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10</a:t>
              </a:r>
              <a:r>
                <a:rPr lang="en" sz="1050"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)*(</a:t>
              </a:r>
              <a:r>
                <a:rPr lang="en" sz="1050">
                  <a:solidFill>
                    <a:srgbClr val="1155CC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10</a:t>
              </a:r>
              <a:r>
                <a:rPr lang="en" sz="1050"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-VALUE(RIGHT(</a:t>
              </a:r>
              <a:r>
                <a:rPr lang="en" sz="1050">
                  <a:solidFill>
                    <a:srgbClr val="7E3794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C1</a:t>
              </a:r>
              <a:r>
                <a:rPr lang="en" sz="1050"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)))</a:t>
              </a:r>
              <a:endParaRPr>
                <a:solidFill>
                  <a:srgbClr val="F2F2F2"/>
                </a:solidFill>
              </a:endParaRPr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1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" name="Google Shape;1089;p41"/>
          <p:cNvGrpSpPr/>
          <p:nvPr/>
        </p:nvGrpSpPr>
        <p:grpSpPr>
          <a:xfrm>
            <a:off x="5115014" y="3062504"/>
            <a:ext cx="3429989" cy="226828"/>
            <a:chOff x="4411970" y="2962952"/>
            <a:chExt cx="706544" cy="104212"/>
          </a:xfrm>
        </p:grpSpPr>
        <p:sp>
          <p:nvSpPr>
            <p:cNvPr id="1090" name="Google Shape;1090;p41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=</a:t>
              </a:r>
              <a:r>
                <a:rPr lang="en" sz="1050">
                  <a:solidFill>
                    <a:srgbClr val="F7981D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B2</a:t>
              </a:r>
              <a:r>
                <a:rPr lang="en" sz="1050"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-IF(ISBLANK(</a:t>
              </a:r>
              <a:r>
                <a:rPr lang="en" sz="1050">
                  <a:solidFill>
                    <a:srgbClr val="7E3794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C4</a:t>
              </a:r>
              <a:r>
                <a:rPr lang="en" sz="1050"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),</a:t>
              </a:r>
              <a:r>
                <a:rPr lang="en" sz="1050">
                  <a:solidFill>
                    <a:srgbClr val="11A9CC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C5</a:t>
              </a:r>
              <a:r>
                <a:rPr lang="en" sz="1050"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,</a:t>
              </a:r>
              <a:r>
                <a:rPr lang="en" sz="1050">
                  <a:solidFill>
                    <a:srgbClr val="7E3794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C4</a:t>
              </a:r>
              <a:r>
                <a:rPr lang="en" sz="1050"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)</a:t>
              </a:r>
              <a:endParaRPr>
                <a:solidFill>
                  <a:srgbClr val="F2F2F2"/>
                </a:solidFill>
              </a:endParaRPr>
            </a:p>
          </p:txBody>
        </p:sp>
        <p:sp>
          <p:nvSpPr>
            <p:cNvPr id="1091" name="Google Shape;1091;p41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1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1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42"/>
          <p:cNvSpPr txBox="1"/>
          <p:nvPr>
            <p:ph idx="1" type="subTitle"/>
          </p:nvPr>
        </p:nvSpPr>
        <p:spPr>
          <a:xfrm>
            <a:off x="720004" y="1423400"/>
            <a:ext cx="30081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[2pts] Save Food Name</a:t>
            </a:r>
            <a:endParaRPr/>
          </a:p>
        </p:txBody>
      </p:sp>
      <p:sp>
        <p:nvSpPr>
          <p:cNvPr id="1099" name="Google Shape;1099;p42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Storytime: New Tickets Added</a:t>
            </a:r>
            <a:endParaRPr/>
          </a:p>
        </p:txBody>
      </p:sp>
      <p:sp>
        <p:nvSpPr>
          <p:cNvPr id="1100" name="Google Shape;1100;p42"/>
          <p:cNvSpPr txBox="1"/>
          <p:nvPr>
            <p:ph idx="2" type="subTitle"/>
          </p:nvPr>
        </p:nvSpPr>
        <p:spPr>
          <a:xfrm>
            <a:off x="917003" y="1799500"/>
            <a:ext cx="28113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Taco sides</a:t>
            </a:r>
            <a:endParaRPr sz="1100"/>
          </a:p>
        </p:txBody>
      </p:sp>
      <p:sp>
        <p:nvSpPr>
          <p:cNvPr id="1101" name="Google Shape;1101;p42"/>
          <p:cNvSpPr txBox="1"/>
          <p:nvPr>
            <p:ph idx="3" type="subTitle"/>
          </p:nvPr>
        </p:nvSpPr>
        <p:spPr>
          <a:xfrm>
            <a:off x="719804" y="2450150"/>
            <a:ext cx="30081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[2pts] Save Food Station</a:t>
            </a:r>
            <a:endParaRPr/>
          </a:p>
        </p:txBody>
      </p:sp>
      <p:sp>
        <p:nvSpPr>
          <p:cNvPr id="1102" name="Google Shape;1102;p42"/>
          <p:cNvSpPr txBox="1"/>
          <p:nvPr>
            <p:ph idx="4" type="subTitle"/>
          </p:nvPr>
        </p:nvSpPr>
        <p:spPr>
          <a:xfrm>
            <a:off x="720025" y="2826250"/>
            <a:ext cx="30081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Flatiron, Stem to Root, Fire, &amp; Spice</a:t>
            </a:r>
            <a:endParaRPr sz="1100"/>
          </a:p>
        </p:txBody>
      </p:sp>
      <p:sp>
        <p:nvSpPr>
          <p:cNvPr id="1103" name="Google Shape;1103;p42"/>
          <p:cNvSpPr txBox="1"/>
          <p:nvPr>
            <p:ph idx="5" type="subTitle"/>
          </p:nvPr>
        </p:nvSpPr>
        <p:spPr>
          <a:xfrm>
            <a:off x="5415979" y="1423400"/>
            <a:ext cx="30081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[2pts] </a:t>
            </a:r>
            <a:r>
              <a:rPr lang="en"/>
              <a:t>Save Food Calories</a:t>
            </a:r>
            <a:endParaRPr/>
          </a:p>
        </p:txBody>
      </p:sp>
      <p:sp>
        <p:nvSpPr>
          <p:cNvPr id="1104" name="Google Shape;1104;p42"/>
          <p:cNvSpPr txBox="1"/>
          <p:nvPr>
            <p:ph idx="6" type="subTitle"/>
          </p:nvPr>
        </p:nvSpPr>
        <p:spPr>
          <a:xfrm>
            <a:off x="5416025" y="1799500"/>
            <a:ext cx="34734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smashed house-made black bean burger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650cal.</a:t>
            </a:r>
            <a:endParaRPr sz="1100"/>
          </a:p>
        </p:txBody>
      </p:sp>
      <p:sp>
        <p:nvSpPr>
          <p:cNvPr id="1105" name="Google Shape;1105;p42"/>
          <p:cNvSpPr txBox="1"/>
          <p:nvPr>
            <p:ph idx="7" type="subTitle"/>
          </p:nvPr>
        </p:nvSpPr>
        <p:spPr>
          <a:xfrm>
            <a:off x="720079" y="3476900"/>
            <a:ext cx="30081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[2pts] Save Food Category</a:t>
            </a:r>
            <a:endParaRPr/>
          </a:p>
        </p:txBody>
      </p:sp>
      <p:sp>
        <p:nvSpPr>
          <p:cNvPr id="1106" name="Google Shape;1106;p42"/>
          <p:cNvSpPr txBox="1"/>
          <p:nvPr>
            <p:ph idx="8" type="subTitle"/>
          </p:nvPr>
        </p:nvSpPr>
        <p:spPr>
          <a:xfrm>
            <a:off x="141146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Vegan, GF, etc.</a:t>
            </a:r>
            <a:endParaRPr sz="1100"/>
          </a:p>
        </p:txBody>
      </p:sp>
      <p:sp>
        <p:nvSpPr>
          <p:cNvPr id="1107" name="Google Shape;1107;p42"/>
          <p:cNvSpPr txBox="1"/>
          <p:nvPr>
            <p:ph idx="9" type="subTitle"/>
          </p:nvPr>
        </p:nvSpPr>
        <p:spPr>
          <a:xfrm>
            <a:off x="5415804" y="2450150"/>
            <a:ext cx="30081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[2pts] Save Meal Time</a:t>
            </a:r>
            <a:endParaRPr/>
          </a:p>
        </p:txBody>
      </p:sp>
      <p:sp>
        <p:nvSpPr>
          <p:cNvPr id="1108" name="Google Shape;1108;p42"/>
          <p:cNvSpPr txBox="1"/>
          <p:nvPr>
            <p:ph idx="13" type="subTitle"/>
          </p:nvPr>
        </p:nvSpPr>
        <p:spPr>
          <a:xfrm>
            <a:off x="5416125" y="2826250"/>
            <a:ext cx="28113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Breakfast, Brunch, Lunch, Dinner</a:t>
            </a:r>
            <a:endParaRPr sz="1100"/>
          </a:p>
        </p:txBody>
      </p:sp>
      <p:sp>
        <p:nvSpPr>
          <p:cNvPr id="1109" name="Google Shape;1109;p42"/>
          <p:cNvSpPr txBox="1"/>
          <p:nvPr>
            <p:ph idx="14" type="subTitle"/>
          </p:nvPr>
        </p:nvSpPr>
        <p:spPr>
          <a:xfrm>
            <a:off x="5415979" y="3476875"/>
            <a:ext cx="30081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[2pts] Save Capacity</a:t>
            </a:r>
            <a:endParaRPr/>
          </a:p>
        </p:txBody>
      </p:sp>
      <p:sp>
        <p:nvSpPr>
          <p:cNvPr id="1110" name="Google Shape;1110;p42"/>
          <p:cNvSpPr txBox="1"/>
          <p:nvPr>
            <p:ph idx="15" type="subTitle"/>
          </p:nvPr>
        </p:nvSpPr>
        <p:spPr>
          <a:xfrm>
            <a:off x="541601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Seated + Takeout</a:t>
            </a:r>
            <a:endParaRPr sz="1100"/>
          </a:p>
        </p:txBody>
      </p:sp>
      <p:sp>
        <p:nvSpPr>
          <p:cNvPr id="1111" name="Google Shape;1111;p42"/>
          <p:cNvSpPr txBox="1"/>
          <p:nvPr/>
        </p:nvSpPr>
        <p:spPr>
          <a:xfrm>
            <a:off x="3728375" y="4774200"/>
            <a:ext cx="5415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Thus 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5 will be geared toward DCT Backend Development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3"/>
          <p:cNvSpPr txBox="1"/>
          <p:nvPr>
            <p:ph type="ctrTitle"/>
          </p:nvPr>
        </p:nvSpPr>
        <p:spPr>
          <a:xfrm>
            <a:off x="1887750" y="611725"/>
            <a:ext cx="5368500" cy="8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</a:t>
            </a:r>
            <a:r>
              <a:rPr lang="en">
                <a:solidFill>
                  <a:schemeClr val="accent2"/>
                </a:solidFill>
              </a:rPr>
              <a:t>H</a:t>
            </a:r>
            <a:r>
              <a:rPr lang="en">
                <a:solidFill>
                  <a:schemeClr val="accent3"/>
                </a:solidFill>
              </a:rPr>
              <a:t>A</a:t>
            </a:r>
            <a:r>
              <a:rPr lang="en">
                <a:solidFill>
                  <a:schemeClr val="accent4"/>
                </a:solidFill>
              </a:rPr>
              <a:t>N</a:t>
            </a:r>
            <a:r>
              <a:rPr lang="en">
                <a:solidFill>
                  <a:schemeClr val="accent5"/>
                </a:solidFill>
              </a:rPr>
              <a:t>K</a:t>
            </a:r>
            <a:r>
              <a:rPr lang="en">
                <a:solidFill>
                  <a:schemeClr val="accent6"/>
                </a:solidFill>
              </a:rPr>
              <a:t>S</a:t>
            </a:r>
            <a:endParaRPr/>
          </a:p>
        </p:txBody>
      </p:sp>
      <p:sp>
        <p:nvSpPr>
          <p:cNvPr id="1117" name="Google Shape;1117;p43"/>
          <p:cNvSpPr/>
          <p:nvPr/>
        </p:nvSpPr>
        <p:spPr>
          <a:xfrm>
            <a:off x="11865675" y="1028350"/>
            <a:ext cx="40050" cy="12525"/>
          </a:xfrm>
          <a:custGeom>
            <a:rect b="b" l="l" r="r" t="t"/>
            <a:pathLst>
              <a:path extrusionOk="0" h="501" w="1602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43"/>
          <p:cNvSpPr txBox="1"/>
          <p:nvPr/>
        </p:nvSpPr>
        <p:spPr>
          <a:xfrm>
            <a:off x="2736850" y="2214475"/>
            <a:ext cx="42363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EF3F5"/>
                </a:solidFill>
                <a:latin typeface="Roboto"/>
                <a:ea typeface="Roboto"/>
                <a:cs typeface="Roboto"/>
                <a:sym typeface="Roboto"/>
              </a:rPr>
              <a:t>Please remember to share your </a:t>
            </a:r>
            <a:r>
              <a:rPr b="1" lang="en" sz="2100">
                <a:solidFill>
                  <a:srgbClr val="972CB4"/>
                </a:solidFill>
                <a:latin typeface="Roboto"/>
                <a:ea typeface="Roboto"/>
                <a:cs typeface="Roboto"/>
                <a:sym typeface="Roboto"/>
              </a:rPr>
              <a:t>feedback</a:t>
            </a:r>
            <a:r>
              <a:rPr lang="en" sz="2100">
                <a:solidFill>
                  <a:srgbClr val="CEF3F5"/>
                </a:solidFill>
                <a:latin typeface="Roboto"/>
                <a:ea typeface="Roboto"/>
                <a:cs typeface="Roboto"/>
                <a:sym typeface="Roboto"/>
              </a:rPr>
              <a:t> :)</a:t>
            </a:r>
            <a:endParaRPr sz="2100">
              <a:solidFill>
                <a:srgbClr val="CEF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9" name="Google Shape;699;p26"/>
          <p:cNvPicPr preferRelativeResize="0"/>
          <p:nvPr/>
        </p:nvPicPr>
        <p:blipFill>
          <a:blip r:embed="rId3">
            <a:alphaModFix amt="73000"/>
          </a:blip>
          <a:stretch>
            <a:fillRect/>
          </a:stretch>
        </p:blipFill>
        <p:spPr>
          <a:xfrm>
            <a:off x="2058850" y="2624000"/>
            <a:ext cx="1387800" cy="18504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00" name="Google Shape;700;p2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701" name="Google Shape;701;p26"/>
          <p:cNvSpPr txBox="1"/>
          <p:nvPr>
            <p:ph idx="1" type="subTitle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02" name="Google Shape;702;p26"/>
          <p:cNvSpPr txBox="1"/>
          <p:nvPr>
            <p:ph idx="2" type="subTitle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03" name="Google Shape;703;p26"/>
          <p:cNvSpPr txBox="1"/>
          <p:nvPr>
            <p:ph idx="3" type="subTitle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04" name="Google Shape;704;p26"/>
          <p:cNvSpPr txBox="1"/>
          <p:nvPr>
            <p:ph idx="4" type="subTitle"/>
          </p:nvPr>
        </p:nvSpPr>
        <p:spPr>
          <a:xfrm>
            <a:off x="71997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Mimi Olayeye</a:t>
            </a:r>
            <a:endParaRPr/>
          </a:p>
        </p:txBody>
      </p:sp>
      <p:sp>
        <p:nvSpPr>
          <p:cNvPr id="705" name="Google Shape;705;p26"/>
          <p:cNvSpPr txBox="1"/>
          <p:nvPr>
            <p:ph idx="5" type="subTitle"/>
          </p:nvPr>
        </p:nvSpPr>
        <p:spPr>
          <a:xfrm>
            <a:off x="714182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Wei</a:t>
            </a:r>
            <a:endParaRPr/>
          </a:p>
        </p:txBody>
      </p:sp>
      <p:sp>
        <p:nvSpPr>
          <p:cNvPr id="706" name="Google Shape;706;p26"/>
          <p:cNvSpPr txBox="1"/>
          <p:nvPr>
            <p:ph idx="6" type="subTitle"/>
          </p:nvPr>
        </p:nvSpPr>
        <p:spPr>
          <a:xfrm>
            <a:off x="3964163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Brenda Cano</a:t>
            </a:r>
            <a:endParaRPr/>
          </a:p>
        </p:txBody>
      </p:sp>
      <p:pic>
        <p:nvPicPr>
          <p:cNvPr id="707" name="Google Shape;707;p26"/>
          <p:cNvPicPr preferRelativeResize="0"/>
          <p:nvPr/>
        </p:nvPicPr>
        <p:blipFill rotWithShape="1">
          <a:blip r:embed="rId4">
            <a:alphaModFix/>
          </a:blip>
          <a:srcRect b="22582" l="14880" r="21143" t="9927"/>
          <a:stretch/>
        </p:blipFill>
        <p:spPr>
          <a:xfrm>
            <a:off x="3964175" y="1100565"/>
            <a:ext cx="1282200" cy="180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708" name="Google Shape;70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7550" y="2553790"/>
            <a:ext cx="1472700" cy="1990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709" name="Google Shape;709;p26"/>
          <p:cNvGrpSpPr/>
          <p:nvPr/>
        </p:nvGrpSpPr>
        <p:grpSpPr>
          <a:xfrm flipH="1" rot="10800000">
            <a:off x="4706487" y="1100565"/>
            <a:ext cx="539885" cy="389750"/>
            <a:chOff x="-77" y="3784091"/>
            <a:chExt cx="1880477" cy="1357541"/>
          </a:xfrm>
        </p:grpSpPr>
        <p:sp>
          <p:nvSpPr>
            <p:cNvPr id="710" name="Google Shape;710;p2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" name="Google Shape;713;p26"/>
          <p:cNvGrpSpPr/>
          <p:nvPr/>
        </p:nvGrpSpPr>
        <p:grpSpPr>
          <a:xfrm flipH="1" rot="10800000">
            <a:off x="2906762" y="2628890"/>
            <a:ext cx="539885" cy="389750"/>
            <a:chOff x="-77" y="3784091"/>
            <a:chExt cx="1880477" cy="1357541"/>
          </a:xfrm>
        </p:grpSpPr>
        <p:sp>
          <p:nvSpPr>
            <p:cNvPr id="714" name="Google Shape;714;p2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" name="Google Shape;717;p26"/>
          <p:cNvGrpSpPr/>
          <p:nvPr/>
        </p:nvGrpSpPr>
        <p:grpSpPr>
          <a:xfrm flipH="1" rot="10800000">
            <a:off x="5587554" y="2553790"/>
            <a:ext cx="539885" cy="389750"/>
            <a:chOff x="-2817590" y="3784091"/>
            <a:chExt cx="1880477" cy="1357541"/>
          </a:xfrm>
        </p:grpSpPr>
        <p:sp>
          <p:nvSpPr>
            <p:cNvPr id="718" name="Google Shape;718;p26"/>
            <p:cNvSpPr/>
            <p:nvPr/>
          </p:nvSpPr>
          <p:spPr>
            <a:xfrm flipH="1">
              <a:off x="-2546504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6"/>
            <p:cNvSpPr/>
            <p:nvPr/>
          </p:nvSpPr>
          <p:spPr>
            <a:xfrm flipH="1">
              <a:off x="-2661032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6"/>
            <p:cNvSpPr/>
            <p:nvPr/>
          </p:nvSpPr>
          <p:spPr>
            <a:xfrm flipH="1">
              <a:off x="-281759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5" name="Google Shape;725;p27"/>
          <p:cNvPicPr preferRelativeResize="0"/>
          <p:nvPr/>
        </p:nvPicPr>
        <p:blipFill rotWithShape="1">
          <a:blip r:embed="rId3">
            <a:alphaModFix/>
          </a:blip>
          <a:srcRect b="1352" l="0" r="0" t="1352"/>
          <a:stretch/>
        </p:blipFill>
        <p:spPr>
          <a:xfrm>
            <a:off x="2144950" y="2796475"/>
            <a:ext cx="1348800" cy="166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726" name="Google Shape;726;p2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727" name="Google Shape;727;p27"/>
          <p:cNvSpPr txBox="1"/>
          <p:nvPr>
            <p:ph idx="1" type="subTitle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  <p:sp>
        <p:nvSpPr>
          <p:cNvPr id="728" name="Google Shape;728;p27"/>
          <p:cNvSpPr txBox="1"/>
          <p:nvPr>
            <p:ph idx="2" type="subTitle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Owner</a:t>
            </a:r>
            <a:endParaRPr/>
          </a:p>
        </p:txBody>
      </p:sp>
      <p:sp>
        <p:nvSpPr>
          <p:cNvPr id="729" name="Google Shape;729;p27"/>
          <p:cNvSpPr txBox="1"/>
          <p:nvPr>
            <p:ph idx="3" type="subTitle"/>
          </p:nvPr>
        </p:nvSpPr>
        <p:spPr>
          <a:xfrm>
            <a:off x="7141825" y="3205025"/>
            <a:ext cx="15837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 Master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27"/>
          <p:cNvSpPr txBox="1"/>
          <p:nvPr>
            <p:ph idx="4" type="subTitle"/>
          </p:nvPr>
        </p:nvSpPr>
        <p:spPr>
          <a:xfrm>
            <a:off x="418475" y="2904175"/>
            <a:ext cx="1583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Ore Adenikinju</a:t>
            </a:r>
            <a:endParaRPr/>
          </a:p>
        </p:txBody>
      </p:sp>
      <p:sp>
        <p:nvSpPr>
          <p:cNvPr id="731" name="Google Shape;731;p27"/>
          <p:cNvSpPr txBox="1"/>
          <p:nvPr>
            <p:ph idx="5" type="subTitle"/>
          </p:nvPr>
        </p:nvSpPr>
        <p:spPr>
          <a:xfrm>
            <a:off x="714182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 Piloto</a:t>
            </a:r>
            <a:endParaRPr/>
          </a:p>
        </p:txBody>
      </p:sp>
      <p:sp>
        <p:nvSpPr>
          <p:cNvPr id="732" name="Google Shape;732;p27"/>
          <p:cNvSpPr txBox="1"/>
          <p:nvPr>
            <p:ph idx="6" type="subTitle"/>
          </p:nvPr>
        </p:nvSpPr>
        <p:spPr>
          <a:xfrm>
            <a:off x="3813428" y="2904175"/>
            <a:ext cx="1583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 Robertson</a:t>
            </a:r>
            <a:endParaRPr/>
          </a:p>
        </p:txBody>
      </p:sp>
      <p:grpSp>
        <p:nvGrpSpPr>
          <p:cNvPr id="733" name="Google Shape;733;p27"/>
          <p:cNvGrpSpPr/>
          <p:nvPr/>
        </p:nvGrpSpPr>
        <p:grpSpPr>
          <a:xfrm>
            <a:off x="3930875" y="1036502"/>
            <a:ext cx="1348800" cy="1850400"/>
            <a:chOff x="3930875" y="1036502"/>
            <a:chExt cx="1348800" cy="1850400"/>
          </a:xfrm>
        </p:grpSpPr>
        <p:pic>
          <p:nvPicPr>
            <p:cNvPr id="734" name="Google Shape;734;p27"/>
            <p:cNvPicPr preferRelativeResize="0"/>
            <p:nvPr/>
          </p:nvPicPr>
          <p:blipFill rotWithShape="1">
            <a:blip r:embed="rId4">
              <a:alphaModFix amt="95000"/>
            </a:blip>
            <a:srcRect b="2963" l="26163" r="6748" t="35554"/>
            <a:stretch/>
          </p:blipFill>
          <p:spPr>
            <a:xfrm>
              <a:off x="3930875" y="1036502"/>
              <a:ext cx="1348800" cy="18504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  <p:pic>
          <p:nvPicPr>
            <p:cNvPr id="735" name="Google Shape;735;p27"/>
            <p:cNvPicPr preferRelativeResize="0"/>
            <p:nvPr/>
          </p:nvPicPr>
          <p:blipFill rotWithShape="1">
            <a:blip r:embed="rId5">
              <a:alphaModFix amt="18000"/>
            </a:blip>
            <a:srcRect b="2963" l="26163" r="6748" t="35554"/>
            <a:stretch/>
          </p:blipFill>
          <p:spPr>
            <a:xfrm>
              <a:off x="3930875" y="1036502"/>
              <a:ext cx="1348800" cy="18504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</p:grpSp>
      <p:grpSp>
        <p:nvGrpSpPr>
          <p:cNvPr id="736" name="Google Shape;736;p27"/>
          <p:cNvGrpSpPr/>
          <p:nvPr/>
        </p:nvGrpSpPr>
        <p:grpSpPr>
          <a:xfrm flipH="1" rot="10800000">
            <a:off x="4739787" y="1036490"/>
            <a:ext cx="539885" cy="389750"/>
            <a:chOff x="-77" y="3784091"/>
            <a:chExt cx="1880477" cy="1357541"/>
          </a:xfrm>
        </p:grpSpPr>
        <p:sp>
          <p:nvSpPr>
            <p:cNvPr id="737" name="Google Shape;737;p2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Google Shape;740;p27"/>
          <p:cNvGrpSpPr/>
          <p:nvPr/>
        </p:nvGrpSpPr>
        <p:grpSpPr>
          <a:xfrm flipH="1" rot="10800000">
            <a:off x="2953862" y="2772090"/>
            <a:ext cx="539885" cy="389750"/>
            <a:chOff x="-77" y="3784091"/>
            <a:chExt cx="1880477" cy="1357541"/>
          </a:xfrm>
        </p:grpSpPr>
        <p:sp>
          <p:nvSpPr>
            <p:cNvPr id="741" name="Google Shape;741;p2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44" name="Google Shape;744;p27"/>
          <p:cNvPicPr preferRelativeResize="0"/>
          <p:nvPr/>
        </p:nvPicPr>
        <p:blipFill rotWithShape="1">
          <a:blip r:embed="rId6">
            <a:alphaModFix/>
          </a:blip>
          <a:srcRect b="0" l="16333" r="10779" t="0"/>
          <a:stretch/>
        </p:blipFill>
        <p:spPr>
          <a:xfrm>
            <a:off x="5716800" y="2718475"/>
            <a:ext cx="1348800" cy="1850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745" name="Google Shape;745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97600" y="813762"/>
            <a:ext cx="1382100" cy="2073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746" name="Google Shape;746;p27"/>
          <p:cNvGrpSpPr/>
          <p:nvPr/>
        </p:nvGrpSpPr>
        <p:grpSpPr>
          <a:xfrm flipH="1" rot="10800000">
            <a:off x="5716804" y="2718465"/>
            <a:ext cx="539885" cy="389750"/>
            <a:chOff x="-2817590" y="3784091"/>
            <a:chExt cx="1880477" cy="1357541"/>
          </a:xfrm>
        </p:grpSpPr>
        <p:sp>
          <p:nvSpPr>
            <p:cNvPr id="747" name="Google Shape;747;p27"/>
            <p:cNvSpPr/>
            <p:nvPr/>
          </p:nvSpPr>
          <p:spPr>
            <a:xfrm flipH="1">
              <a:off x="-2546504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7"/>
            <p:cNvSpPr/>
            <p:nvPr/>
          </p:nvSpPr>
          <p:spPr>
            <a:xfrm flipH="1">
              <a:off x="-2661032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7"/>
            <p:cNvSpPr/>
            <p:nvPr/>
          </p:nvSpPr>
          <p:spPr>
            <a:xfrm flipH="1">
              <a:off x="-281759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" name="Google Shape;750;p27"/>
          <p:cNvGrpSpPr/>
          <p:nvPr/>
        </p:nvGrpSpPr>
        <p:grpSpPr>
          <a:xfrm flipH="1" rot="10800000">
            <a:off x="4739787" y="813740"/>
            <a:ext cx="539885" cy="389750"/>
            <a:chOff x="-77" y="3784091"/>
            <a:chExt cx="1880477" cy="1357541"/>
          </a:xfrm>
        </p:grpSpPr>
        <p:sp>
          <p:nvSpPr>
            <p:cNvPr id="751" name="Google Shape;751;p2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28"/>
          <p:cNvSpPr txBox="1"/>
          <p:nvPr>
            <p:ph type="title"/>
          </p:nvPr>
        </p:nvSpPr>
        <p:spPr>
          <a:xfrm>
            <a:off x="5516410" y="1768059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759" name="Google Shape;759;p28"/>
          <p:cNvSpPr txBox="1"/>
          <p:nvPr>
            <p:ph idx="1" type="body"/>
          </p:nvPr>
        </p:nvSpPr>
        <p:spPr>
          <a:xfrm>
            <a:off x="5076900" y="2302650"/>
            <a:ext cx="3048000" cy="19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 app that does all the thinking for you. Get notified when your favorite meals are served or when other friends are available to eat. Coordinate seating locations by viewing a heatmap of locations and see capacity statistics to beat rush hour and dine at the safest time.</a:t>
            </a:r>
            <a:endParaRPr/>
          </a:p>
        </p:txBody>
      </p:sp>
      <p:sp>
        <p:nvSpPr>
          <p:cNvPr id="760" name="Google Shape;760;p28"/>
          <p:cNvSpPr txBox="1"/>
          <p:nvPr>
            <p:ph idx="2" type="body"/>
          </p:nvPr>
        </p:nvSpPr>
        <p:spPr>
          <a:xfrm>
            <a:off x="1115075" y="2302650"/>
            <a:ext cx="3048000" cy="19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Returning from a pandemic, Emory University hasn’t quite figured out all the best systems yet. Coordinating a consistent student experience of classes and dining has yet to be achieved. Dining options are in flux and unclear.</a:t>
            </a:r>
            <a:endParaRPr/>
          </a:p>
        </p:txBody>
      </p:sp>
      <p:sp>
        <p:nvSpPr>
          <p:cNvPr id="761" name="Google Shape;761;p28"/>
          <p:cNvSpPr txBox="1"/>
          <p:nvPr>
            <p:ph idx="3" type="title"/>
          </p:nvPr>
        </p:nvSpPr>
        <p:spPr>
          <a:xfrm>
            <a:off x="1566273" y="1768059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762" name="Google Shape;762;p28"/>
          <p:cNvSpPr txBox="1"/>
          <p:nvPr>
            <p:ph idx="4" type="title"/>
          </p:nvPr>
        </p:nvSpPr>
        <p:spPr>
          <a:xfrm>
            <a:off x="720000" y="433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 </a:t>
            </a:r>
            <a:r>
              <a:rPr lang="en"/>
              <a:t>OUR</a:t>
            </a:r>
            <a:r>
              <a:rPr lang="en"/>
              <a:t> SOLUTION </a:t>
            </a:r>
            <a:r>
              <a:rPr lang="en" sz="1300"/>
              <a:t>(elevator pitch)</a:t>
            </a:r>
            <a:endParaRPr sz="1300"/>
          </a:p>
        </p:txBody>
      </p:sp>
      <p:grpSp>
        <p:nvGrpSpPr>
          <p:cNvPr id="763" name="Google Shape;763;p28"/>
          <p:cNvGrpSpPr/>
          <p:nvPr/>
        </p:nvGrpSpPr>
        <p:grpSpPr>
          <a:xfrm>
            <a:off x="6353954" y="1232891"/>
            <a:ext cx="469887" cy="469887"/>
            <a:chOff x="1487200" y="4993750"/>
            <a:chExt cx="483125" cy="483125"/>
          </a:xfrm>
        </p:grpSpPr>
        <p:sp>
          <p:nvSpPr>
            <p:cNvPr id="764" name="Google Shape;764;p28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766" name="Google Shape;766;p28"/>
          <p:cNvGrpSpPr/>
          <p:nvPr/>
        </p:nvGrpSpPr>
        <p:grpSpPr>
          <a:xfrm>
            <a:off x="2404146" y="1232891"/>
            <a:ext cx="469887" cy="469887"/>
            <a:chOff x="2081650" y="4993750"/>
            <a:chExt cx="483125" cy="483125"/>
          </a:xfrm>
        </p:grpSpPr>
        <p:sp>
          <p:nvSpPr>
            <p:cNvPr id="767" name="Google Shape;767;p28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2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74" name="Google Shape;774;p29"/>
          <p:cNvSpPr txBox="1"/>
          <p:nvPr>
            <p:ph idx="1" type="subTitle"/>
          </p:nvPr>
        </p:nvSpPr>
        <p:spPr>
          <a:xfrm>
            <a:off x="720000" y="20241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accomplish?</a:t>
            </a:r>
            <a:endParaRPr/>
          </a:p>
        </p:txBody>
      </p:sp>
      <p:sp>
        <p:nvSpPr>
          <p:cNvPr id="775" name="Google Shape;775;p29"/>
          <p:cNvSpPr txBox="1"/>
          <p:nvPr>
            <p:ph idx="2" type="title"/>
          </p:nvPr>
        </p:nvSpPr>
        <p:spPr>
          <a:xfrm>
            <a:off x="1329600" y="15718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76" name="Google Shape;776;p29"/>
          <p:cNvSpPr txBox="1"/>
          <p:nvPr>
            <p:ph idx="4" type="subTitle"/>
          </p:nvPr>
        </p:nvSpPr>
        <p:spPr>
          <a:xfrm>
            <a:off x="3311300" y="3350738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Acknowledging feedback</a:t>
            </a:r>
            <a:endParaRPr/>
          </a:p>
        </p:txBody>
      </p:sp>
      <p:sp>
        <p:nvSpPr>
          <p:cNvPr id="777" name="Google Shape;777;p29"/>
          <p:cNvSpPr txBox="1"/>
          <p:nvPr>
            <p:ph idx="5" type="title"/>
          </p:nvPr>
        </p:nvSpPr>
        <p:spPr>
          <a:xfrm>
            <a:off x="3920825" y="2898438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78" name="Google Shape;778;p29"/>
          <p:cNvSpPr txBox="1"/>
          <p:nvPr>
            <p:ph idx="7" type="subTitle"/>
          </p:nvPr>
        </p:nvSpPr>
        <p:spPr>
          <a:xfrm>
            <a:off x="5739500" y="2024125"/>
            <a:ext cx="2849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our goals for the week?</a:t>
            </a:r>
            <a:endParaRPr/>
          </a:p>
        </p:txBody>
      </p:sp>
      <p:sp>
        <p:nvSpPr>
          <p:cNvPr id="779" name="Google Shape;779;p29"/>
          <p:cNvSpPr txBox="1"/>
          <p:nvPr>
            <p:ph idx="8" type="title"/>
          </p:nvPr>
        </p:nvSpPr>
        <p:spPr>
          <a:xfrm>
            <a:off x="6615200" y="15718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780" name="Google Shape;780;p29"/>
          <p:cNvGrpSpPr/>
          <p:nvPr/>
        </p:nvGrpSpPr>
        <p:grpSpPr>
          <a:xfrm>
            <a:off x="1248645" y="2619277"/>
            <a:ext cx="1259918" cy="1370679"/>
            <a:chOff x="6198197" y="1098851"/>
            <a:chExt cx="2945797" cy="2945797"/>
          </a:xfrm>
        </p:grpSpPr>
        <p:sp>
          <p:nvSpPr>
            <p:cNvPr id="781" name="Google Shape;781;p29"/>
            <p:cNvSpPr/>
            <p:nvPr/>
          </p:nvSpPr>
          <p:spPr>
            <a:xfrm>
              <a:off x="7315562" y="1098851"/>
              <a:ext cx="1218960" cy="1218960"/>
            </a:xfrm>
            <a:custGeom>
              <a:rect b="b" l="l" r="r" t="t"/>
              <a:pathLst>
                <a:path extrusionOk="0" h="78289" w="78289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7213984" y="2419374"/>
              <a:ext cx="355541" cy="152384"/>
            </a:xfrm>
            <a:custGeom>
              <a:rect b="b" l="l" r="r" t="t"/>
              <a:pathLst>
                <a:path extrusionOk="0" h="9787" w="22835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6283022" y="3307176"/>
              <a:ext cx="698875" cy="536854"/>
            </a:xfrm>
            <a:custGeom>
              <a:rect b="b" l="l" r="r" t="t"/>
              <a:pathLst>
                <a:path extrusionOk="0" h="34480" w="44886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6807669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6198197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6198197" y="2267006"/>
              <a:ext cx="1371328" cy="1015802"/>
            </a:xfrm>
            <a:custGeom>
              <a:rect b="b" l="l" r="r" t="t"/>
              <a:pathLst>
                <a:path extrusionOk="0" h="65241" w="88075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6706090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7925034" y="3841476"/>
              <a:ext cx="507909" cy="203173"/>
            </a:xfrm>
            <a:custGeom>
              <a:rect b="b" l="l" r="r" t="t"/>
              <a:pathLst>
                <a:path extrusionOk="0" h="13049" w="32621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6283022" y="1962270"/>
              <a:ext cx="1184924" cy="812645"/>
            </a:xfrm>
            <a:custGeom>
              <a:rect b="b" l="l" r="r" t="t"/>
              <a:pathLst>
                <a:path extrusionOk="0" h="52193" w="76103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6283022" y="1962270"/>
              <a:ext cx="945706" cy="812645"/>
            </a:xfrm>
            <a:custGeom>
              <a:rect b="b" l="l" r="r" t="t"/>
              <a:pathLst>
                <a:path extrusionOk="0" h="52193" w="60739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6756880" y="2571742"/>
              <a:ext cx="2387115" cy="203173"/>
            </a:xfrm>
            <a:custGeom>
              <a:rect b="b" l="l" r="r" t="t"/>
              <a:pathLst>
                <a:path extrusionOk="0" h="13049" w="153315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6381051" y="2302942"/>
              <a:ext cx="141718" cy="131302"/>
            </a:xfrm>
            <a:custGeom>
              <a:rect b="b" l="l" r="r" t="t"/>
              <a:pathLst>
                <a:path extrusionOk="0" h="8433" w="9102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6498371" y="2115152"/>
              <a:ext cx="176766" cy="166724"/>
            </a:xfrm>
            <a:custGeom>
              <a:rect b="b" l="l" r="r" t="t"/>
              <a:pathLst>
                <a:path extrusionOk="0" h="10708" w="11353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6655301" y="1809902"/>
              <a:ext cx="203173" cy="304752"/>
            </a:xfrm>
            <a:custGeom>
              <a:rect b="b" l="l" r="r" t="t"/>
              <a:pathLst>
                <a:path extrusionOk="0" h="19573" w="13049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9"/>
            <p:cNvSpPr/>
            <p:nvPr/>
          </p:nvSpPr>
          <p:spPr>
            <a:xfrm>
              <a:off x="6502933" y="2267006"/>
              <a:ext cx="761856" cy="304752"/>
            </a:xfrm>
            <a:custGeom>
              <a:rect b="b" l="l" r="r" t="t"/>
              <a:pathLst>
                <a:path extrusionOk="0" h="19573" w="48931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7518720" y="2063849"/>
              <a:ext cx="457120" cy="507909"/>
            </a:xfrm>
            <a:custGeom>
              <a:rect b="b" l="l" r="r" t="t"/>
              <a:pathLst>
                <a:path extrusionOk="0" h="32621" w="29359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9"/>
            <p:cNvSpPr/>
            <p:nvPr/>
          </p:nvSpPr>
          <p:spPr>
            <a:xfrm>
              <a:off x="6401354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9"/>
            <p:cNvSpPr/>
            <p:nvPr/>
          </p:nvSpPr>
          <p:spPr>
            <a:xfrm>
              <a:off x="7721877" y="3841476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8128192" y="1555955"/>
              <a:ext cx="1015802" cy="660277"/>
            </a:xfrm>
            <a:custGeom>
              <a:rect b="b" l="l" r="r" t="t"/>
              <a:pathLst>
                <a:path extrusionOk="0" h="42407" w="65241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9"/>
            <p:cNvSpPr/>
            <p:nvPr/>
          </p:nvSpPr>
          <p:spPr>
            <a:xfrm>
              <a:off x="8178981" y="1962270"/>
              <a:ext cx="609488" cy="609488"/>
            </a:xfrm>
            <a:custGeom>
              <a:rect b="b" l="l" r="r" t="t"/>
              <a:pathLst>
                <a:path extrusionOk="0" h="39145" w="39145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9"/>
            <p:cNvSpPr/>
            <p:nvPr/>
          </p:nvSpPr>
          <p:spPr>
            <a:xfrm>
              <a:off x="848371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9"/>
            <p:cNvSpPr/>
            <p:nvPr/>
          </p:nvSpPr>
          <p:spPr>
            <a:xfrm>
              <a:off x="863608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9"/>
            <p:cNvSpPr/>
            <p:nvPr/>
          </p:nvSpPr>
          <p:spPr>
            <a:xfrm>
              <a:off x="833134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9"/>
            <p:cNvSpPr/>
            <p:nvPr/>
          </p:nvSpPr>
          <p:spPr>
            <a:xfrm>
              <a:off x="8686875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9"/>
            <p:cNvSpPr/>
            <p:nvPr/>
          </p:nvSpPr>
          <p:spPr>
            <a:xfrm>
              <a:off x="696003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9"/>
            <p:cNvSpPr/>
            <p:nvPr/>
          </p:nvSpPr>
          <p:spPr>
            <a:xfrm>
              <a:off x="711240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9"/>
            <p:cNvSpPr/>
            <p:nvPr/>
          </p:nvSpPr>
          <p:spPr>
            <a:xfrm>
              <a:off x="680766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>
              <a:off x="7163194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9"/>
            <p:cNvSpPr/>
            <p:nvPr/>
          </p:nvSpPr>
          <p:spPr>
            <a:xfrm>
              <a:off x="6706090" y="1809902"/>
              <a:ext cx="152384" cy="203173"/>
            </a:xfrm>
            <a:custGeom>
              <a:rect b="b" l="l" r="r" t="t"/>
              <a:pathLst>
                <a:path extrusionOk="0" h="13049" w="9787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9"/>
            <p:cNvSpPr/>
            <p:nvPr/>
          </p:nvSpPr>
          <p:spPr>
            <a:xfrm>
              <a:off x="6502933" y="1505166"/>
              <a:ext cx="304752" cy="304752"/>
            </a:xfrm>
            <a:custGeom>
              <a:rect b="b" l="l" r="r" t="t"/>
              <a:pathLst>
                <a:path extrusionOk="0" h="19573" w="19573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9"/>
            <p:cNvSpPr/>
            <p:nvPr/>
          </p:nvSpPr>
          <p:spPr>
            <a:xfrm>
              <a:off x="6655301" y="1606745"/>
              <a:ext cx="203173" cy="203173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9"/>
            <p:cNvSpPr/>
            <p:nvPr/>
          </p:nvSpPr>
          <p:spPr>
            <a:xfrm>
              <a:off x="6655301" y="1708323"/>
              <a:ext cx="203173" cy="253962"/>
            </a:xfrm>
            <a:custGeom>
              <a:rect b="b" l="l" r="r" t="t"/>
              <a:pathLst>
                <a:path extrusionOk="0" h="16311" w="13049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" name="Google Shape;813;p29"/>
          <p:cNvGrpSpPr/>
          <p:nvPr/>
        </p:nvGrpSpPr>
        <p:grpSpPr>
          <a:xfrm>
            <a:off x="3770771" y="1112707"/>
            <a:ext cx="1398123" cy="1370569"/>
            <a:chOff x="6945936" y="1456203"/>
            <a:chExt cx="2159597" cy="2231107"/>
          </a:xfrm>
        </p:grpSpPr>
        <p:sp>
          <p:nvSpPr>
            <p:cNvPr id="814" name="Google Shape;814;p29"/>
            <p:cNvSpPr/>
            <p:nvPr/>
          </p:nvSpPr>
          <p:spPr>
            <a:xfrm>
              <a:off x="7643769" y="1456203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107646" y="16311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9"/>
            <p:cNvSpPr/>
            <p:nvPr/>
          </p:nvSpPr>
          <p:spPr>
            <a:xfrm>
              <a:off x="7451434" y="1648538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81550" y="16311"/>
                  </a:lnTo>
                  <a:lnTo>
                    <a:pt x="107646" y="42407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4026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9"/>
            <p:cNvSpPr/>
            <p:nvPr/>
          </p:nvSpPr>
          <p:spPr>
            <a:xfrm>
              <a:off x="7259100" y="1840875"/>
              <a:ext cx="1487174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56576"/>
                  </a:lnTo>
                  <a:lnTo>
                    <a:pt x="123956" y="156576"/>
                  </a:lnTo>
                  <a:lnTo>
                    <a:pt x="123956" y="27043"/>
                  </a:lnTo>
                  <a:lnTo>
                    <a:pt x="98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9"/>
            <p:cNvSpPr/>
            <p:nvPr/>
          </p:nvSpPr>
          <p:spPr>
            <a:xfrm>
              <a:off x="6945936" y="2917954"/>
              <a:ext cx="769354" cy="769354"/>
            </a:xfrm>
            <a:custGeom>
              <a:rect b="b" l="l" r="r" t="t"/>
              <a:pathLst>
                <a:path extrusionOk="0" h="65241" w="65241">
                  <a:moveTo>
                    <a:pt x="26097" y="0"/>
                  </a:moveTo>
                  <a:lnTo>
                    <a:pt x="26097" y="10732"/>
                  </a:lnTo>
                  <a:cubicBezTo>
                    <a:pt x="24596" y="11189"/>
                    <a:pt x="23128" y="11776"/>
                    <a:pt x="21758" y="12526"/>
                  </a:cubicBezTo>
                  <a:lnTo>
                    <a:pt x="21726" y="12526"/>
                  </a:lnTo>
                  <a:lnTo>
                    <a:pt x="14158" y="4926"/>
                  </a:lnTo>
                  <a:lnTo>
                    <a:pt x="4927" y="14157"/>
                  </a:lnTo>
                  <a:lnTo>
                    <a:pt x="12527" y="21758"/>
                  </a:lnTo>
                  <a:cubicBezTo>
                    <a:pt x="11777" y="23128"/>
                    <a:pt x="11190" y="24596"/>
                    <a:pt x="10733" y="26096"/>
                  </a:cubicBezTo>
                  <a:lnTo>
                    <a:pt x="1" y="26096"/>
                  </a:lnTo>
                  <a:lnTo>
                    <a:pt x="1" y="39144"/>
                  </a:lnTo>
                  <a:lnTo>
                    <a:pt x="10733" y="39144"/>
                  </a:lnTo>
                  <a:cubicBezTo>
                    <a:pt x="11190" y="40645"/>
                    <a:pt x="11777" y="42113"/>
                    <a:pt x="12527" y="43483"/>
                  </a:cubicBezTo>
                  <a:lnTo>
                    <a:pt x="12527" y="43515"/>
                  </a:lnTo>
                  <a:lnTo>
                    <a:pt x="4927" y="51083"/>
                  </a:lnTo>
                  <a:lnTo>
                    <a:pt x="14158" y="60315"/>
                  </a:lnTo>
                  <a:lnTo>
                    <a:pt x="21758" y="52714"/>
                  </a:lnTo>
                  <a:cubicBezTo>
                    <a:pt x="23128" y="53464"/>
                    <a:pt x="24596" y="54052"/>
                    <a:pt x="26097" y="54508"/>
                  </a:cubicBezTo>
                  <a:lnTo>
                    <a:pt x="26097" y="65240"/>
                  </a:lnTo>
                  <a:lnTo>
                    <a:pt x="39145" y="65240"/>
                  </a:lnTo>
                  <a:lnTo>
                    <a:pt x="39145" y="54508"/>
                  </a:lnTo>
                  <a:cubicBezTo>
                    <a:pt x="40645" y="54052"/>
                    <a:pt x="42113" y="53464"/>
                    <a:pt x="43483" y="52714"/>
                  </a:cubicBezTo>
                  <a:lnTo>
                    <a:pt x="51084" y="60315"/>
                  </a:lnTo>
                  <a:lnTo>
                    <a:pt x="60315" y="51083"/>
                  </a:lnTo>
                  <a:lnTo>
                    <a:pt x="52715" y="43515"/>
                  </a:lnTo>
                  <a:lnTo>
                    <a:pt x="52715" y="43483"/>
                  </a:lnTo>
                  <a:cubicBezTo>
                    <a:pt x="53465" y="42113"/>
                    <a:pt x="54052" y="40645"/>
                    <a:pt x="54509" y="39144"/>
                  </a:cubicBezTo>
                  <a:lnTo>
                    <a:pt x="65241" y="39144"/>
                  </a:lnTo>
                  <a:lnTo>
                    <a:pt x="65241" y="26096"/>
                  </a:lnTo>
                  <a:lnTo>
                    <a:pt x="54509" y="26096"/>
                  </a:lnTo>
                  <a:cubicBezTo>
                    <a:pt x="54052" y="24596"/>
                    <a:pt x="53465" y="23128"/>
                    <a:pt x="52715" y="21758"/>
                  </a:cubicBezTo>
                  <a:lnTo>
                    <a:pt x="60315" y="14157"/>
                  </a:lnTo>
                  <a:lnTo>
                    <a:pt x="51084" y="4926"/>
                  </a:lnTo>
                  <a:lnTo>
                    <a:pt x="43516" y="12526"/>
                  </a:lnTo>
                  <a:lnTo>
                    <a:pt x="43483" y="12526"/>
                  </a:lnTo>
                  <a:cubicBezTo>
                    <a:pt x="42113" y="11776"/>
                    <a:pt x="40645" y="11189"/>
                    <a:pt x="39145" y="10732"/>
                  </a:cubicBezTo>
                  <a:lnTo>
                    <a:pt x="39145" y="0"/>
                  </a:lnTo>
                  <a:close/>
                </a:path>
              </a:pathLst>
            </a:custGeom>
            <a:solidFill>
              <a:srgbClr val="67E0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9"/>
            <p:cNvSpPr/>
            <p:nvPr/>
          </p:nvSpPr>
          <p:spPr>
            <a:xfrm>
              <a:off x="7215206" y="3187224"/>
              <a:ext cx="230815" cy="230815"/>
            </a:xfrm>
            <a:custGeom>
              <a:rect b="b" l="l" r="r" t="t"/>
              <a:pathLst>
                <a:path extrusionOk="0" h="19573" w="19573">
                  <a:moveTo>
                    <a:pt x="9787" y="0"/>
                  </a:moveTo>
                  <a:cubicBezTo>
                    <a:pt x="4372" y="0"/>
                    <a:pt x="1" y="4371"/>
                    <a:pt x="1" y="9786"/>
                  </a:cubicBezTo>
                  <a:cubicBezTo>
                    <a:pt x="1" y="15201"/>
                    <a:pt x="4372" y="19572"/>
                    <a:pt x="9787" y="19572"/>
                  </a:cubicBezTo>
                  <a:cubicBezTo>
                    <a:pt x="15202" y="19572"/>
                    <a:pt x="19573" y="15201"/>
                    <a:pt x="19573" y="9786"/>
                  </a:cubicBezTo>
                  <a:cubicBezTo>
                    <a:pt x="19573" y="4371"/>
                    <a:pt x="15202" y="0"/>
                    <a:pt x="9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9"/>
            <p:cNvSpPr/>
            <p:nvPr/>
          </p:nvSpPr>
          <p:spPr>
            <a:xfrm>
              <a:off x="7489901" y="199474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7"/>
                  </a:lnTo>
                  <a:lnTo>
                    <a:pt x="26097" y="26097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9"/>
            <p:cNvSpPr/>
            <p:nvPr/>
          </p:nvSpPr>
          <p:spPr>
            <a:xfrm>
              <a:off x="7489901" y="253328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6"/>
                  </a:lnTo>
                  <a:lnTo>
                    <a:pt x="26097" y="26096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9"/>
            <p:cNvSpPr/>
            <p:nvPr/>
          </p:nvSpPr>
          <p:spPr>
            <a:xfrm>
              <a:off x="8259243" y="3148757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cubicBezTo>
                    <a:pt x="0" y="20257"/>
                    <a:pt x="5839" y="26096"/>
                    <a:pt x="13048" y="26096"/>
                  </a:cubicBezTo>
                  <a:cubicBezTo>
                    <a:pt x="20257" y="26096"/>
                    <a:pt x="26096" y="20257"/>
                    <a:pt x="26096" y="13048"/>
                  </a:cubicBezTo>
                  <a:cubicBezTo>
                    <a:pt x="26096" y="5839"/>
                    <a:pt x="20257" y="0"/>
                    <a:pt x="13048" y="0"/>
                  </a:cubicBez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9"/>
            <p:cNvSpPr/>
            <p:nvPr/>
          </p:nvSpPr>
          <p:spPr>
            <a:xfrm>
              <a:off x="7913039" y="1956275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>
              <a:off x="7913039" y="2110144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9"/>
            <p:cNvSpPr/>
            <p:nvPr/>
          </p:nvSpPr>
          <p:spPr>
            <a:xfrm>
              <a:off x="7913039" y="2264013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9"/>
            <p:cNvSpPr/>
            <p:nvPr/>
          </p:nvSpPr>
          <p:spPr>
            <a:xfrm>
              <a:off x="7913039" y="2494815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9"/>
            <p:cNvSpPr/>
            <p:nvPr/>
          </p:nvSpPr>
          <p:spPr>
            <a:xfrm>
              <a:off x="7913039" y="2648684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9"/>
            <p:cNvSpPr/>
            <p:nvPr/>
          </p:nvSpPr>
          <p:spPr>
            <a:xfrm>
              <a:off x="7913039" y="2802552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0"/>
                  </a:moveTo>
                  <a:lnTo>
                    <a:pt x="1" y="6524"/>
                  </a:lnTo>
                  <a:lnTo>
                    <a:pt x="52192" y="6524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9"/>
            <p:cNvSpPr/>
            <p:nvPr/>
          </p:nvSpPr>
          <p:spPr>
            <a:xfrm>
              <a:off x="7797638" y="3110290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9"/>
            <p:cNvSpPr/>
            <p:nvPr/>
          </p:nvSpPr>
          <p:spPr>
            <a:xfrm>
              <a:off x="7797638" y="3264158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9"/>
            <p:cNvSpPr/>
            <p:nvPr/>
          </p:nvSpPr>
          <p:spPr>
            <a:xfrm>
              <a:off x="7797638" y="3418027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9"/>
            <p:cNvSpPr/>
            <p:nvPr/>
          </p:nvSpPr>
          <p:spPr>
            <a:xfrm>
              <a:off x="8413100" y="1828800"/>
              <a:ext cx="333193" cy="319819"/>
            </a:xfrm>
            <a:custGeom>
              <a:rect b="b" l="l" r="r" t="t"/>
              <a:pathLst>
                <a:path extrusionOk="0" h="26097" w="26097">
                  <a:moveTo>
                    <a:pt x="0" y="1"/>
                  </a:moveTo>
                  <a:lnTo>
                    <a:pt x="0" y="26097"/>
                  </a:lnTo>
                  <a:lnTo>
                    <a:pt x="26096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FFF"/>
            </a:solidFill>
            <a:ln cap="flat" cmpd="sng" w="9525">
              <a:solidFill>
                <a:srgbClr val="BBB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" name="Google Shape;832;p29"/>
          <p:cNvGrpSpPr/>
          <p:nvPr/>
        </p:nvGrpSpPr>
        <p:grpSpPr>
          <a:xfrm>
            <a:off x="6465145" y="2738025"/>
            <a:ext cx="1398107" cy="1370666"/>
            <a:chOff x="5612559" y="834972"/>
            <a:chExt cx="3473558" cy="3473558"/>
          </a:xfrm>
        </p:grpSpPr>
        <p:sp>
          <p:nvSpPr>
            <p:cNvPr id="833" name="Google Shape;833;p29"/>
            <p:cNvSpPr/>
            <p:nvPr/>
          </p:nvSpPr>
          <p:spPr>
            <a:xfrm>
              <a:off x="5612559" y="3034881"/>
              <a:ext cx="2894635" cy="1273649"/>
            </a:xfrm>
            <a:custGeom>
              <a:rect b="b" l="l" r="r" t="t"/>
              <a:pathLst>
                <a:path extrusionOk="0" h="71765" w="163101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9"/>
            <p:cNvSpPr/>
            <p:nvPr/>
          </p:nvSpPr>
          <p:spPr>
            <a:xfrm>
              <a:off x="5612559" y="2571742"/>
              <a:ext cx="2663066" cy="463157"/>
            </a:xfrm>
            <a:custGeom>
              <a:rect b="b" l="l" r="r" t="t"/>
              <a:pathLst>
                <a:path extrusionOk="0" h="26097" w="150053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9"/>
            <p:cNvSpPr/>
            <p:nvPr/>
          </p:nvSpPr>
          <p:spPr>
            <a:xfrm>
              <a:off x="6075698" y="1413895"/>
              <a:ext cx="2663066" cy="2894635"/>
            </a:xfrm>
            <a:custGeom>
              <a:rect b="b" l="l" r="r" t="t"/>
              <a:pathLst>
                <a:path extrusionOk="0" h="163101" w="150053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9"/>
            <p:cNvSpPr/>
            <p:nvPr/>
          </p:nvSpPr>
          <p:spPr>
            <a:xfrm>
              <a:off x="6075698" y="1066541"/>
              <a:ext cx="1796420" cy="463157"/>
            </a:xfrm>
            <a:custGeom>
              <a:rect b="b" l="l" r="r" t="t"/>
              <a:pathLst>
                <a:path extrusionOk="0" h="26097" w="101221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8044038" y="1182326"/>
              <a:ext cx="694726" cy="694726"/>
            </a:xfrm>
            <a:custGeom>
              <a:rect b="b" l="l" r="r" t="t"/>
              <a:pathLst>
                <a:path extrusionOk="0" h="39145" w="39145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7696684" y="834972"/>
              <a:ext cx="1389434" cy="1389434"/>
            </a:xfrm>
            <a:custGeom>
              <a:rect b="b" l="l" r="r" t="t"/>
              <a:pathLst>
                <a:path extrusionOk="0" h="78289" w="78289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9"/>
            <p:cNvSpPr/>
            <p:nvPr/>
          </p:nvSpPr>
          <p:spPr>
            <a:xfrm>
              <a:off x="624937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9"/>
            <p:cNvSpPr/>
            <p:nvPr/>
          </p:nvSpPr>
          <p:spPr>
            <a:xfrm>
              <a:off x="6712514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9"/>
            <p:cNvSpPr/>
            <p:nvPr/>
          </p:nvSpPr>
          <p:spPr>
            <a:xfrm>
              <a:off x="648094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9"/>
            <p:cNvSpPr/>
            <p:nvPr/>
          </p:nvSpPr>
          <p:spPr>
            <a:xfrm>
              <a:off x="7986146" y="1124433"/>
              <a:ext cx="810511" cy="810511"/>
            </a:xfrm>
            <a:custGeom>
              <a:rect b="b" l="l" r="r" t="t"/>
              <a:pathLst>
                <a:path extrusionOk="0" h="45669" w="45669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9"/>
            <p:cNvSpPr/>
            <p:nvPr/>
          </p:nvSpPr>
          <p:spPr>
            <a:xfrm>
              <a:off x="6249375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9"/>
            <p:cNvSpPr/>
            <p:nvPr/>
          </p:nvSpPr>
          <p:spPr>
            <a:xfrm>
              <a:off x="6017806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9"/>
            <p:cNvSpPr/>
            <p:nvPr/>
          </p:nvSpPr>
          <p:spPr>
            <a:xfrm>
              <a:off x="5786237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9"/>
            <p:cNvSpPr/>
            <p:nvPr/>
          </p:nvSpPr>
          <p:spPr>
            <a:xfrm>
              <a:off x="6210597" y="1714946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9"/>
            <p:cNvSpPr/>
            <p:nvPr/>
          </p:nvSpPr>
          <p:spPr>
            <a:xfrm>
              <a:off x="7719844" y="2178085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9"/>
            <p:cNvSpPr/>
            <p:nvPr/>
          </p:nvSpPr>
          <p:spPr>
            <a:xfrm>
              <a:off x="6712514" y="1703357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9"/>
            <p:cNvSpPr/>
            <p:nvPr/>
          </p:nvSpPr>
          <p:spPr>
            <a:xfrm>
              <a:off x="6712514" y="193492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9"/>
            <p:cNvSpPr/>
            <p:nvPr/>
          </p:nvSpPr>
          <p:spPr>
            <a:xfrm>
              <a:off x="6712514" y="216649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9"/>
            <p:cNvSpPr/>
            <p:nvPr/>
          </p:nvSpPr>
          <p:spPr>
            <a:xfrm>
              <a:off x="6712514" y="2398065"/>
              <a:ext cx="578941" cy="115802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9"/>
            <p:cNvSpPr/>
            <p:nvPr/>
          </p:nvSpPr>
          <p:spPr>
            <a:xfrm>
              <a:off x="7407222" y="2398065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9"/>
            <p:cNvSpPr/>
            <p:nvPr/>
          </p:nvSpPr>
          <p:spPr>
            <a:xfrm>
              <a:off x="7138596" y="3337653"/>
              <a:ext cx="474746" cy="668087"/>
            </a:xfrm>
            <a:custGeom>
              <a:rect b="b" l="l" r="r" t="t"/>
              <a:pathLst>
                <a:path extrusionOk="0" h="37644" w="2675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9"/>
            <p:cNvSpPr/>
            <p:nvPr/>
          </p:nvSpPr>
          <p:spPr>
            <a:xfrm>
              <a:off x="6274861" y="3337653"/>
              <a:ext cx="474728" cy="668087"/>
            </a:xfrm>
            <a:custGeom>
              <a:rect b="b" l="l" r="r" t="t"/>
              <a:pathLst>
                <a:path extrusionOk="0" h="37644" w="26749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9"/>
            <p:cNvSpPr/>
            <p:nvPr/>
          </p:nvSpPr>
          <p:spPr>
            <a:xfrm>
              <a:off x="6771560" y="3194662"/>
              <a:ext cx="343325" cy="954088"/>
            </a:xfrm>
            <a:custGeom>
              <a:rect b="b" l="l" r="r" t="t"/>
              <a:pathLst>
                <a:path extrusionOk="0" h="53759" w="19345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5786237" y="367169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9"/>
            <p:cNvSpPr/>
            <p:nvPr/>
          </p:nvSpPr>
          <p:spPr>
            <a:xfrm>
              <a:off x="5786237" y="320855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9"/>
            <p:cNvSpPr/>
            <p:nvPr/>
          </p:nvSpPr>
          <p:spPr>
            <a:xfrm>
              <a:off x="5786237" y="344012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7986146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9"/>
            <p:cNvSpPr/>
            <p:nvPr/>
          </p:nvSpPr>
          <p:spPr>
            <a:xfrm>
              <a:off x="7986146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9"/>
            <p:cNvSpPr/>
            <p:nvPr/>
          </p:nvSpPr>
          <p:spPr>
            <a:xfrm>
              <a:off x="7986146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9"/>
            <p:cNvSpPr/>
            <p:nvPr/>
          </p:nvSpPr>
          <p:spPr>
            <a:xfrm>
              <a:off x="8449284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9"/>
            <p:cNvSpPr/>
            <p:nvPr/>
          </p:nvSpPr>
          <p:spPr>
            <a:xfrm>
              <a:off x="8449284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9"/>
            <p:cNvSpPr/>
            <p:nvPr/>
          </p:nvSpPr>
          <p:spPr>
            <a:xfrm>
              <a:off x="8449284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0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70" name="Google Shape;870;p30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accomplish?</a:t>
            </a:r>
            <a:endParaRPr/>
          </a:p>
        </p:txBody>
      </p:sp>
      <p:grpSp>
        <p:nvGrpSpPr>
          <p:cNvPr id="871" name="Google Shape;871;p30"/>
          <p:cNvGrpSpPr/>
          <p:nvPr/>
        </p:nvGrpSpPr>
        <p:grpSpPr>
          <a:xfrm>
            <a:off x="6275049" y="1382979"/>
            <a:ext cx="2377553" cy="2377553"/>
            <a:chOff x="6198197" y="1098851"/>
            <a:chExt cx="2945797" cy="2945797"/>
          </a:xfrm>
        </p:grpSpPr>
        <p:sp>
          <p:nvSpPr>
            <p:cNvPr id="872" name="Google Shape;872;p30"/>
            <p:cNvSpPr/>
            <p:nvPr/>
          </p:nvSpPr>
          <p:spPr>
            <a:xfrm>
              <a:off x="7315562" y="1098851"/>
              <a:ext cx="1218960" cy="1218960"/>
            </a:xfrm>
            <a:custGeom>
              <a:rect b="b" l="l" r="r" t="t"/>
              <a:pathLst>
                <a:path extrusionOk="0" h="78289" w="78289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0"/>
            <p:cNvSpPr/>
            <p:nvPr/>
          </p:nvSpPr>
          <p:spPr>
            <a:xfrm>
              <a:off x="7213984" y="2419374"/>
              <a:ext cx="355541" cy="152384"/>
            </a:xfrm>
            <a:custGeom>
              <a:rect b="b" l="l" r="r" t="t"/>
              <a:pathLst>
                <a:path extrusionOk="0" h="9787" w="22835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6283022" y="3307176"/>
              <a:ext cx="698875" cy="536854"/>
            </a:xfrm>
            <a:custGeom>
              <a:rect b="b" l="l" r="r" t="t"/>
              <a:pathLst>
                <a:path extrusionOk="0" h="34480" w="44886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6807669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0"/>
            <p:cNvSpPr/>
            <p:nvPr/>
          </p:nvSpPr>
          <p:spPr>
            <a:xfrm>
              <a:off x="6198197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0"/>
            <p:cNvSpPr/>
            <p:nvPr/>
          </p:nvSpPr>
          <p:spPr>
            <a:xfrm>
              <a:off x="6198197" y="2267006"/>
              <a:ext cx="1371328" cy="1015802"/>
            </a:xfrm>
            <a:custGeom>
              <a:rect b="b" l="l" r="r" t="t"/>
              <a:pathLst>
                <a:path extrusionOk="0" h="65241" w="88075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0"/>
            <p:cNvSpPr/>
            <p:nvPr/>
          </p:nvSpPr>
          <p:spPr>
            <a:xfrm>
              <a:off x="6706090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0"/>
            <p:cNvSpPr/>
            <p:nvPr/>
          </p:nvSpPr>
          <p:spPr>
            <a:xfrm>
              <a:off x="7925034" y="3841476"/>
              <a:ext cx="507909" cy="203173"/>
            </a:xfrm>
            <a:custGeom>
              <a:rect b="b" l="l" r="r" t="t"/>
              <a:pathLst>
                <a:path extrusionOk="0" h="13049" w="32621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0"/>
            <p:cNvSpPr/>
            <p:nvPr/>
          </p:nvSpPr>
          <p:spPr>
            <a:xfrm>
              <a:off x="6283022" y="1962270"/>
              <a:ext cx="1184924" cy="812645"/>
            </a:xfrm>
            <a:custGeom>
              <a:rect b="b" l="l" r="r" t="t"/>
              <a:pathLst>
                <a:path extrusionOk="0" h="52193" w="76103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0"/>
            <p:cNvSpPr/>
            <p:nvPr/>
          </p:nvSpPr>
          <p:spPr>
            <a:xfrm>
              <a:off x="6283022" y="1962270"/>
              <a:ext cx="945706" cy="812645"/>
            </a:xfrm>
            <a:custGeom>
              <a:rect b="b" l="l" r="r" t="t"/>
              <a:pathLst>
                <a:path extrusionOk="0" h="52193" w="60739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0"/>
            <p:cNvSpPr/>
            <p:nvPr/>
          </p:nvSpPr>
          <p:spPr>
            <a:xfrm>
              <a:off x="6756880" y="2571742"/>
              <a:ext cx="2387115" cy="203173"/>
            </a:xfrm>
            <a:custGeom>
              <a:rect b="b" l="l" r="r" t="t"/>
              <a:pathLst>
                <a:path extrusionOk="0" h="13049" w="153315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0"/>
            <p:cNvSpPr/>
            <p:nvPr/>
          </p:nvSpPr>
          <p:spPr>
            <a:xfrm>
              <a:off x="6381051" y="2302942"/>
              <a:ext cx="141718" cy="131302"/>
            </a:xfrm>
            <a:custGeom>
              <a:rect b="b" l="l" r="r" t="t"/>
              <a:pathLst>
                <a:path extrusionOk="0" h="8433" w="9102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0"/>
            <p:cNvSpPr/>
            <p:nvPr/>
          </p:nvSpPr>
          <p:spPr>
            <a:xfrm>
              <a:off x="6498371" y="2115152"/>
              <a:ext cx="176766" cy="166724"/>
            </a:xfrm>
            <a:custGeom>
              <a:rect b="b" l="l" r="r" t="t"/>
              <a:pathLst>
                <a:path extrusionOk="0" h="10708" w="11353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0"/>
            <p:cNvSpPr/>
            <p:nvPr/>
          </p:nvSpPr>
          <p:spPr>
            <a:xfrm>
              <a:off x="6655301" y="1809902"/>
              <a:ext cx="203173" cy="304752"/>
            </a:xfrm>
            <a:custGeom>
              <a:rect b="b" l="l" r="r" t="t"/>
              <a:pathLst>
                <a:path extrusionOk="0" h="19573" w="13049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0"/>
            <p:cNvSpPr/>
            <p:nvPr/>
          </p:nvSpPr>
          <p:spPr>
            <a:xfrm>
              <a:off x="6502933" y="2267006"/>
              <a:ext cx="761856" cy="304752"/>
            </a:xfrm>
            <a:custGeom>
              <a:rect b="b" l="l" r="r" t="t"/>
              <a:pathLst>
                <a:path extrusionOk="0" h="19573" w="48931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0"/>
            <p:cNvSpPr/>
            <p:nvPr/>
          </p:nvSpPr>
          <p:spPr>
            <a:xfrm>
              <a:off x="7518720" y="2063849"/>
              <a:ext cx="457120" cy="507909"/>
            </a:xfrm>
            <a:custGeom>
              <a:rect b="b" l="l" r="r" t="t"/>
              <a:pathLst>
                <a:path extrusionOk="0" h="32621" w="29359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0"/>
            <p:cNvSpPr/>
            <p:nvPr/>
          </p:nvSpPr>
          <p:spPr>
            <a:xfrm>
              <a:off x="6401354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0"/>
            <p:cNvSpPr/>
            <p:nvPr/>
          </p:nvSpPr>
          <p:spPr>
            <a:xfrm>
              <a:off x="7721877" y="3841476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0"/>
            <p:cNvSpPr/>
            <p:nvPr/>
          </p:nvSpPr>
          <p:spPr>
            <a:xfrm>
              <a:off x="8128192" y="1555955"/>
              <a:ext cx="1015802" cy="660277"/>
            </a:xfrm>
            <a:custGeom>
              <a:rect b="b" l="l" r="r" t="t"/>
              <a:pathLst>
                <a:path extrusionOk="0" h="42407" w="65241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0"/>
            <p:cNvSpPr/>
            <p:nvPr/>
          </p:nvSpPr>
          <p:spPr>
            <a:xfrm>
              <a:off x="8178981" y="1962270"/>
              <a:ext cx="609488" cy="609488"/>
            </a:xfrm>
            <a:custGeom>
              <a:rect b="b" l="l" r="r" t="t"/>
              <a:pathLst>
                <a:path extrusionOk="0" h="39145" w="39145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0"/>
            <p:cNvSpPr/>
            <p:nvPr/>
          </p:nvSpPr>
          <p:spPr>
            <a:xfrm>
              <a:off x="848371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0"/>
            <p:cNvSpPr/>
            <p:nvPr/>
          </p:nvSpPr>
          <p:spPr>
            <a:xfrm>
              <a:off x="863608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0"/>
            <p:cNvSpPr/>
            <p:nvPr/>
          </p:nvSpPr>
          <p:spPr>
            <a:xfrm>
              <a:off x="833134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0"/>
            <p:cNvSpPr/>
            <p:nvPr/>
          </p:nvSpPr>
          <p:spPr>
            <a:xfrm>
              <a:off x="8686875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0"/>
            <p:cNvSpPr/>
            <p:nvPr/>
          </p:nvSpPr>
          <p:spPr>
            <a:xfrm>
              <a:off x="696003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0"/>
            <p:cNvSpPr/>
            <p:nvPr/>
          </p:nvSpPr>
          <p:spPr>
            <a:xfrm>
              <a:off x="711240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0"/>
            <p:cNvSpPr/>
            <p:nvPr/>
          </p:nvSpPr>
          <p:spPr>
            <a:xfrm>
              <a:off x="680766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0"/>
            <p:cNvSpPr/>
            <p:nvPr/>
          </p:nvSpPr>
          <p:spPr>
            <a:xfrm>
              <a:off x="7163194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0"/>
            <p:cNvSpPr/>
            <p:nvPr/>
          </p:nvSpPr>
          <p:spPr>
            <a:xfrm>
              <a:off x="6706090" y="1809902"/>
              <a:ext cx="152384" cy="203173"/>
            </a:xfrm>
            <a:custGeom>
              <a:rect b="b" l="l" r="r" t="t"/>
              <a:pathLst>
                <a:path extrusionOk="0" h="13049" w="9787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0"/>
            <p:cNvSpPr/>
            <p:nvPr/>
          </p:nvSpPr>
          <p:spPr>
            <a:xfrm>
              <a:off x="6502933" y="1505166"/>
              <a:ext cx="304752" cy="304752"/>
            </a:xfrm>
            <a:custGeom>
              <a:rect b="b" l="l" r="r" t="t"/>
              <a:pathLst>
                <a:path extrusionOk="0" h="19573" w="19573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6655301" y="1606745"/>
              <a:ext cx="203173" cy="203173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6655301" y="1708323"/>
              <a:ext cx="203173" cy="253962"/>
            </a:xfrm>
            <a:custGeom>
              <a:rect b="b" l="l" r="r" t="t"/>
              <a:pathLst>
                <a:path extrusionOk="0" h="16311" w="13049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31"/>
          <p:cNvSpPr txBox="1"/>
          <p:nvPr>
            <p:ph type="title"/>
          </p:nvPr>
        </p:nvSpPr>
        <p:spPr>
          <a:xfrm>
            <a:off x="5012975" y="1799469"/>
            <a:ext cx="1905300" cy="146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Preferences</a:t>
            </a:r>
            <a:r>
              <a:rPr lang="en"/>
              <a:t> &amp; Profile Screens</a:t>
            </a:r>
            <a:endParaRPr/>
          </a:p>
        </p:txBody>
      </p:sp>
      <p:pic>
        <p:nvPicPr>
          <p:cNvPr id="909" name="Google Shape;90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573" y="652100"/>
            <a:ext cx="1857600" cy="3753000"/>
          </a:xfrm>
          <a:prstGeom prst="roundRect">
            <a:avLst>
              <a:gd fmla="val 19659" name="adj"/>
            </a:avLst>
          </a:prstGeom>
          <a:noFill/>
          <a:ln>
            <a:noFill/>
          </a:ln>
        </p:spPr>
      </p:pic>
      <p:pic>
        <p:nvPicPr>
          <p:cNvPr id="910" name="Google Shape;91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4050" y="652100"/>
            <a:ext cx="1857600" cy="3762300"/>
          </a:xfrm>
          <a:prstGeom prst="roundRect">
            <a:avLst>
              <a:gd fmla="val 18894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32"/>
          <p:cNvSpPr txBox="1"/>
          <p:nvPr>
            <p:ph type="title"/>
          </p:nvPr>
        </p:nvSpPr>
        <p:spPr>
          <a:xfrm>
            <a:off x="1161600" y="1771800"/>
            <a:ext cx="2968800" cy="150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Meal Swipe / Dooley Tracker</a:t>
            </a:r>
            <a:endParaRPr sz="4000"/>
          </a:p>
        </p:txBody>
      </p:sp>
      <p:sp>
        <p:nvSpPr>
          <p:cNvPr id="916" name="Google Shape;916;p32"/>
          <p:cNvSpPr txBox="1"/>
          <p:nvPr>
            <p:ph idx="1" type="body"/>
          </p:nvPr>
        </p:nvSpPr>
        <p:spPr>
          <a:xfrm>
            <a:off x="4667950" y="3207901"/>
            <a:ext cx="4317600" cy="14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App backend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Keeps track Dooley Dollars and meal swipes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Dependent on the user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Currently working on some edge cases and </a:t>
            </a:r>
            <a:r>
              <a:rPr lang="en"/>
              <a:t>error</a:t>
            </a:r>
            <a:r>
              <a:rPr lang="en"/>
              <a:t> handling</a:t>
            </a:r>
            <a:endParaRPr/>
          </a:p>
        </p:txBody>
      </p:sp>
      <p:pic>
        <p:nvPicPr>
          <p:cNvPr id="917" name="Google Shape;917;p32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>
            <a:off x="5312574" y="417125"/>
            <a:ext cx="3262924" cy="260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33"/>
          <p:cNvSpPr txBox="1"/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Favorite Screen</a:t>
            </a:r>
            <a:endParaRPr/>
          </a:p>
        </p:txBody>
      </p:sp>
      <p:pic>
        <p:nvPicPr>
          <p:cNvPr id="923" name="Google Shape;923;p33" title="Sprint4Demo-favorite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075" y="0"/>
            <a:ext cx="24325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